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3" r:id="rId3"/>
    <p:sldId id="558" r:id="rId4"/>
    <p:sldId id="559" r:id="rId5"/>
    <p:sldId id="1399" r:id="rId6"/>
    <p:sldId id="1395" r:id="rId7"/>
    <p:sldId id="1401" r:id="rId8"/>
    <p:sldId id="1391" r:id="rId9"/>
    <p:sldId id="322" r:id="rId10"/>
    <p:sldId id="1400" r:id="rId11"/>
    <p:sldId id="1394" r:id="rId12"/>
    <p:sldId id="1402" r:id="rId13"/>
    <p:sldId id="1396" r:id="rId14"/>
    <p:sldId id="1403" r:id="rId15"/>
    <p:sldId id="320" r:id="rId16"/>
  </p:sldIdLst>
  <p:sldSz cx="12779375"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D230F3-CF80-4859-8CE7-A43EE81993B5}">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3" autoAdjust="0"/>
    <p:restoredTop sz="94661" autoAdjust="0"/>
  </p:normalViewPr>
  <p:slideViewPr>
    <p:cSldViewPr snapToGrid="0">
      <p:cViewPr varScale="1">
        <p:scale>
          <a:sx n="63" d="100"/>
          <a:sy n="63" d="100"/>
        </p:scale>
        <p:origin x="8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6425B-E27C-4D84-B796-9029443E645D}" type="doc">
      <dgm:prSet loTypeId="urn:microsoft.com/office/officeart/2005/8/layout/vProcess5" loCatId="process" qsTypeId="urn:microsoft.com/office/officeart/2005/8/quickstyle/simple1" qsCatId="simple" csTypeId="urn:microsoft.com/office/officeart/2005/8/colors/accent3_3" csCatId="accent3" phldr="1"/>
      <dgm:spPr/>
      <dgm:t>
        <a:bodyPr/>
        <a:lstStyle/>
        <a:p>
          <a:endParaRPr lang="fr-FR"/>
        </a:p>
      </dgm:t>
    </dgm:pt>
    <dgm:pt modelId="{C0670230-F740-48A2-A4EF-BBBF8976F666}">
      <dgm:prSet phldrT="[Texte]"/>
      <dgm:spPr/>
      <dgm:t>
        <a:bodyPr/>
        <a:lstStyle/>
        <a:p>
          <a:pPr>
            <a:buClr>
              <a:srgbClr val="FF0000"/>
            </a:buClr>
            <a:buFont typeface="Arial" panose="020B0604020202020204" pitchFamily="34" charset="0"/>
            <a:buChar char="►"/>
          </a:pPr>
          <a:r>
            <a:rPr lang="fr-FR" b="0" dirty="0">
              <a:solidFill>
                <a:schemeClr val="bg2"/>
              </a:solidFill>
              <a:latin typeface="Arial" panose="020B0604020202020204" pitchFamily="34" charset="0"/>
              <a:cs typeface="Arial" panose="020B0604020202020204" pitchFamily="34" charset="0"/>
            </a:rPr>
            <a:t>Un </a:t>
          </a:r>
          <a:r>
            <a:rPr lang="fr-FR" b="1" dirty="0">
              <a:solidFill>
                <a:srgbClr val="FF0000"/>
              </a:solidFill>
              <a:latin typeface="Arial" panose="020B0604020202020204" pitchFamily="34" charset="0"/>
              <a:cs typeface="Arial" panose="020B0604020202020204" pitchFamily="34" charset="0"/>
            </a:rPr>
            <a:t>audit</a:t>
          </a:r>
          <a:r>
            <a:rPr lang="fr-FR" b="0" dirty="0">
              <a:solidFill>
                <a:schemeClr val="bg2"/>
              </a:solidFill>
              <a:latin typeface="Arial" panose="020B0604020202020204" pitchFamily="34" charset="0"/>
              <a:cs typeface="Arial" panose="020B0604020202020204" pitchFamily="34" charset="0"/>
            </a:rPr>
            <a:t> avec un </a:t>
          </a:r>
          <a:r>
            <a:rPr lang="fr-FR" b="1" dirty="0">
              <a:solidFill>
                <a:srgbClr val="FF0000"/>
              </a:solidFill>
              <a:latin typeface="Arial" panose="020B0604020202020204" pitchFamily="34" charset="0"/>
              <a:cs typeface="Arial" panose="020B0604020202020204" pitchFamily="34" charset="0"/>
            </a:rPr>
            <a:t>bouquet de travaux </a:t>
          </a:r>
          <a:br>
            <a:rPr lang="fr-FR" b="1" dirty="0">
              <a:solidFill>
                <a:schemeClr val="bg2"/>
              </a:solidFill>
              <a:latin typeface="Arial" panose="020B0604020202020204" pitchFamily="34" charset="0"/>
              <a:cs typeface="Arial" panose="020B0604020202020204" pitchFamily="34" charset="0"/>
            </a:rPr>
          </a:br>
          <a:r>
            <a:rPr lang="fr-FR" b="0" dirty="0">
              <a:solidFill>
                <a:schemeClr val="bg2"/>
              </a:solidFill>
              <a:latin typeface="Arial" panose="020B0604020202020204" pitchFamily="34" charset="0"/>
              <a:cs typeface="Arial" panose="020B0604020202020204" pitchFamily="34" charset="0"/>
            </a:rPr>
            <a:t>(</a:t>
          </a:r>
          <a:r>
            <a:rPr lang="fr-FR" b="0" i="1" dirty="0">
              <a:solidFill>
                <a:schemeClr val="bg2"/>
              </a:solidFill>
              <a:latin typeface="Arial" panose="020B0604020202020204" pitchFamily="34" charset="0"/>
              <a:cs typeface="Arial" panose="020B0604020202020204" pitchFamily="34" charset="0"/>
            </a:rPr>
            <a:t>des</a:t>
          </a:r>
          <a:r>
            <a:rPr lang="fr-FR" b="0" dirty="0">
              <a:solidFill>
                <a:schemeClr val="bg2"/>
              </a:solidFill>
              <a:latin typeface="Arial" panose="020B0604020202020204" pitchFamily="34" charset="0"/>
              <a:cs typeface="Arial" panose="020B0604020202020204" pitchFamily="34" charset="0"/>
            </a:rPr>
            <a:t> </a:t>
          </a:r>
          <a:r>
            <a:rPr lang="fr-FR" b="0" i="1" dirty="0">
              <a:solidFill>
                <a:schemeClr val="bg2"/>
              </a:solidFill>
              <a:latin typeface="Arial" panose="020B0604020202020204" pitchFamily="34" charset="0"/>
              <a:cs typeface="Arial" panose="020B0604020202020204" pitchFamily="34" charset="0"/>
            </a:rPr>
            <a:t>temps de retour sur investissement de moins de 10 ans</a:t>
          </a:r>
          <a:r>
            <a:rPr lang="fr-FR" b="0" dirty="0">
              <a:solidFill>
                <a:schemeClr val="bg2"/>
              </a:solidFill>
              <a:latin typeface="Arial" panose="020B0604020202020204" pitchFamily="34" charset="0"/>
              <a:cs typeface="Arial" panose="020B0604020202020204" pitchFamily="34" charset="0"/>
            </a:rPr>
            <a:t>), </a:t>
          </a:r>
          <a:endParaRPr lang="fr-FR" dirty="0">
            <a:solidFill>
              <a:schemeClr val="bg2"/>
            </a:solidFill>
          </a:endParaRPr>
        </a:p>
      </dgm:t>
    </dgm:pt>
    <dgm:pt modelId="{618164F5-5E43-4FE3-912B-1D6F02BC0EF4}" type="parTrans" cxnId="{FCDEA700-9D42-4699-A378-7E8D7481EE7A}">
      <dgm:prSet/>
      <dgm:spPr/>
      <dgm:t>
        <a:bodyPr/>
        <a:lstStyle/>
        <a:p>
          <a:endParaRPr lang="fr-FR">
            <a:solidFill>
              <a:schemeClr val="bg2"/>
            </a:solidFill>
          </a:endParaRPr>
        </a:p>
      </dgm:t>
    </dgm:pt>
    <dgm:pt modelId="{29D5ADB6-1DB1-4407-AF4F-FCE63A8B6327}" type="sibTrans" cxnId="{FCDEA700-9D42-4699-A378-7E8D7481EE7A}">
      <dgm:prSet/>
      <dgm:spPr/>
      <dgm:t>
        <a:bodyPr/>
        <a:lstStyle/>
        <a:p>
          <a:endParaRPr lang="fr-FR">
            <a:solidFill>
              <a:schemeClr val="bg2"/>
            </a:solidFill>
          </a:endParaRPr>
        </a:p>
      </dgm:t>
    </dgm:pt>
    <dgm:pt modelId="{90BE322B-0C9F-4F7A-B0D8-AAA22B3CBDE8}">
      <dgm:prSet phldrT="[Texte]"/>
      <dgm:spPr/>
      <dgm:t>
        <a:bodyPr/>
        <a:lstStyle/>
        <a:p>
          <a:r>
            <a:rPr lang="fr-FR" dirty="0">
              <a:solidFill>
                <a:schemeClr val="bg2"/>
              </a:solidFill>
              <a:latin typeface="Arial" panose="020B0604020202020204" pitchFamily="34" charset="0"/>
              <a:cs typeface="Arial" panose="020B0604020202020204" pitchFamily="34" charset="0"/>
            </a:rPr>
            <a:t>Un plan </a:t>
          </a:r>
          <a:r>
            <a:rPr lang="fr-FR" b="1" dirty="0">
              <a:solidFill>
                <a:srgbClr val="FF0000"/>
              </a:solidFill>
              <a:latin typeface="Arial" panose="020B0604020202020204" pitchFamily="34" charset="0"/>
              <a:cs typeface="Arial" panose="020B0604020202020204" pitchFamily="34" charset="0"/>
            </a:rPr>
            <a:t>d’Actions de Performance Energétique </a:t>
          </a:r>
          <a:br>
            <a:rPr lang="fr-FR" b="1" dirty="0">
              <a:solidFill>
                <a:schemeClr val="bg2"/>
              </a:solidFill>
              <a:latin typeface="Arial" panose="020B0604020202020204" pitchFamily="34" charset="0"/>
              <a:cs typeface="Arial" panose="020B0604020202020204" pitchFamily="34" charset="0"/>
            </a:rPr>
          </a:br>
          <a:r>
            <a:rPr lang="fr-FR" b="0" dirty="0">
              <a:solidFill>
                <a:schemeClr val="bg2"/>
              </a:solidFill>
              <a:latin typeface="Arial" panose="020B0604020202020204" pitchFamily="34" charset="0"/>
              <a:cs typeface="Arial" panose="020B0604020202020204" pitchFamily="34" charset="0"/>
            </a:rPr>
            <a:t>(</a:t>
          </a:r>
          <a:r>
            <a:rPr lang="fr-FR" b="0" i="1" dirty="0">
              <a:solidFill>
                <a:schemeClr val="bg2"/>
              </a:solidFill>
              <a:latin typeface="Arial" panose="020B0604020202020204" pitchFamily="34" charset="0"/>
              <a:cs typeface="Arial" panose="020B0604020202020204" pitchFamily="34" charset="0"/>
            </a:rPr>
            <a:t>essentiellement les équipements et systèmes</a:t>
          </a:r>
          <a:r>
            <a:rPr lang="fr-FR" b="0" dirty="0">
              <a:solidFill>
                <a:schemeClr val="bg2"/>
              </a:solidFill>
              <a:latin typeface="Arial" panose="020B0604020202020204" pitchFamily="34" charset="0"/>
              <a:cs typeface="Arial" panose="020B0604020202020204" pitchFamily="34" charset="0"/>
            </a:rPr>
            <a:t>), </a:t>
          </a:r>
          <a:br>
            <a:rPr lang="fr-FR" b="0" dirty="0">
              <a:solidFill>
                <a:schemeClr val="bg2"/>
              </a:solidFill>
              <a:latin typeface="Arial" panose="020B0604020202020204" pitchFamily="34" charset="0"/>
              <a:cs typeface="Arial" panose="020B0604020202020204" pitchFamily="34" charset="0"/>
            </a:rPr>
          </a:br>
          <a:r>
            <a:rPr lang="fr-FR" b="0" dirty="0">
              <a:solidFill>
                <a:schemeClr val="bg2"/>
              </a:solidFill>
              <a:latin typeface="Arial" panose="020B0604020202020204" pitchFamily="34" charset="0"/>
              <a:cs typeface="Arial" panose="020B0604020202020204" pitchFamily="34" charset="0"/>
            </a:rPr>
            <a:t>y compris </a:t>
          </a:r>
          <a:r>
            <a:rPr lang="fr-FR" b="0" i="1" dirty="0">
              <a:solidFill>
                <a:schemeClr val="bg2"/>
              </a:solidFill>
              <a:latin typeface="Arial" panose="020B0604020202020204" pitchFamily="34" charset="0"/>
              <a:cs typeface="Arial" panose="020B0604020202020204" pitchFamily="34" charset="0"/>
            </a:rPr>
            <a:t>des actions de </a:t>
          </a:r>
          <a:r>
            <a:rPr lang="fr-FR" b="1" i="1" dirty="0">
              <a:solidFill>
                <a:srgbClr val="FF0000"/>
              </a:solidFill>
              <a:latin typeface="Arial" panose="020B0604020202020204" pitchFamily="34" charset="0"/>
              <a:cs typeface="Arial" panose="020B0604020202020204" pitchFamily="34" charset="0"/>
            </a:rPr>
            <a:t>sensibilisation</a:t>
          </a:r>
          <a:r>
            <a:rPr lang="fr-FR" dirty="0">
              <a:solidFill>
                <a:schemeClr val="bg2"/>
              </a:solidFill>
              <a:latin typeface="Arial" panose="020B0604020202020204" pitchFamily="34" charset="0"/>
              <a:cs typeface="Arial" panose="020B0604020202020204" pitchFamily="34" charset="0"/>
            </a:rPr>
            <a:t>,</a:t>
          </a:r>
          <a:r>
            <a:rPr lang="fr-FR" i="1" dirty="0">
              <a:solidFill>
                <a:schemeClr val="bg2"/>
              </a:solidFill>
              <a:latin typeface="Arial" panose="020B0604020202020204" pitchFamily="34" charset="0"/>
              <a:cs typeface="Arial" panose="020B0604020202020204" pitchFamily="34" charset="0"/>
            </a:rPr>
            <a:t> </a:t>
          </a:r>
          <a:endParaRPr lang="fr-FR" dirty="0">
            <a:solidFill>
              <a:schemeClr val="bg2"/>
            </a:solidFill>
          </a:endParaRPr>
        </a:p>
      </dgm:t>
    </dgm:pt>
    <dgm:pt modelId="{6A666EF1-B589-4271-A3BB-C08B86B216EE}" type="parTrans" cxnId="{1F73A5C4-4FBD-44C4-9811-418B6C29CD35}">
      <dgm:prSet/>
      <dgm:spPr/>
      <dgm:t>
        <a:bodyPr/>
        <a:lstStyle/>
        <a:p>
          <a:endParaRPr lang="fr-FR">
            <a:solidFill>
              <a:schemeClr val="bg2"/>
            </a:solidFill>
          </a:endParaRPr>
        </a:p>
      </dgm:t>
    </dgm:pt>
    <dgm:pt modelId="{4CF1875D-49EB-4089-AB16-14729BB141C2}" type="sibTrans" cxnId="{1F73A5C4-4FBD-44C4-9811-418B6C29CD35}">
      <dgm:prSet/>
      <dgm:spPr/>
      <dgm:t>
        <a:bodyPr/>
        <a:lstStyle/>
        <a:p>
          <a:endParaRPr lang="fr-FR">
            <a:solidFill>
              <a:schemeClr val="bg2"/>
            </a:solidFill>
          </a:endParaRPr>
        </a:p>
      </dgm:t>
    </dgm:pt>
    <dgm:pt modelId="{D51A5EFB-F2DA-4AB1-85AC-C122FDD36EE8}">
      <dgm:prSet phldrT="[Texte]"/>
      <dgm:spPr/>
      <dgm:t>
        <a:bodyPr/>
        <a:lstStyle/>
        <a:p>
          <a:pPr>
            <a:buClr>
              <a:srgbClr val="FF0000"/>
            </a:buClr>
            <a:buFont typeface="Arial" panose="020B0604020202020204" pitchFamily="34" charset="0"/>
            <a:buChar char="►"/>
          </a:pPr>
          <a:r>
            <a:rPr lang="fr-FR" b="0" dirty="0">
              <a:solidFill>
                <a:schemeClr val="bg2"/>
              </a:solidFill>
              <a:latin typeface="Arial" panose="020B0604020202020204" pitchFamily="34" charset="0"/>
              <a:cs typeface="Arial" panose="020B0604020202020204" pitchFamily="34" charset="0"/>
            </a:rPr>
            <a:t>Un</a:t>
          </a:r>
          <a:r>
            <a:rPr lang="fr-FR" dirty="0">
              <a:solidFill>
                <a:schemeClr val="bg2"/>
              </a:solidFill>
              <a:latin typeface="Arial" panose="020B0604020202020204" pitchFamily="34" charset="0"/>
              <a:cs typeface="Arial" panose="020B0604020202020204" pitchFamily="34" charset="0"/>
            </a:rPr>
            <a:t> </a:t>
          </a:r>
          <a:r>
            <a:rPr lang="fr-FR" b="1" dirty="0">
              <a:solidFill>
                <a:srgbClr val="FF0000"/>
              </a:solidFill>
              <a:latin typeface="Arial" panose="020B0604020202020204" pitchFamily="34" charset="0"/>
              <a:cs typeface="Arial" panose="020B0604020202020204" pitchFamily="34" charset="0"/>
            </a:rPr>
            <a:t>pilotage</a:t>
          </a:r>
          <a:r>
            <a:rPr lang="fr-FR" dirty="0">
              <a:solidFill>
                <a:schemeClr val="bg2"/>
              </a:solidFill>
              <a:latin typeface="Arial" panose="020B0604020202020204" pitchFamily="34" charset="0"/>
              <a:cs typeface="Arial" panose="020B0604020202020204" pitchFamily="34" charset="0"/>
            </a:rPr>
            <a:t> </a:t>
          </a:r>
          <a:r>
            <a:rPr lang="fr-FR" b="0" dirty="0">
              <a:solidFill>
                <a:schemeClr val="bg2"/>
              </a:solidFill>
              <a:latin typeface="Arial" panose="020B0604020202020204" pitchFamily="34" charset="0"/>
              <a:cs typeface="Arial" panose="020B0604020202020204" pitchFamily="34" charset="0"/>
            </a:rPr>
            <a:t>des</a:t>
          </a:r>
          <a:r>
            <a:rPr lang="fr-FR" dirty="0">
              <a:solidFill>
                <a:schemeClr val="bg2"/>
              </a:solidFill>
              <a:latin typeface="Arial" panose="020B0604020202020204" pitchFamily="34" charset="0"/>
              <a:cs typeface="Arial" panose="020B0604020202020204" pitchFamily="34" charset="0"/>
            </a:rPr>
            <a:t> </a:t>
          </a:r>
          <a:r>
            <a:rPr lang="fr-FR" b="0" dirty="0">
              <a:solidFill>
                <a:schemeClr val="bg2"/>
              </a:solidFill>
              <a:latin typeface="Arial" panose="020B0604020202020204" pitchFamily="34" charset="0"/>
              <a:cs typeface="Arial" panose="020B0604020202020204" pitchFamily="34" charset="0"/>
            </a:rPr>
            <a:t>actions et des consommations </a:t>
          </a:r>
          <a:br>
            <a:rPr lang="fr-FR" b="0" dirty="0">
              <a:solidFill>
                <a:schemeClr val="bg2"/>
              </a:solidFill>
              <a:latin typeface="Arial" panose="020B0604020202020204" pitchFamily="34" charset="0"/>
              <a:cs typeface="Arial" panose="020B0604020202020204" pitchFamily="34" charset="0"/>
            </a:rPr>
          </a:br>
          <a:r>
            <a:rPr lang="fr-FR" b="0" dirty="0">
              <a:solidFill>
                <a:schemeClr val="bg2"/>
              </a:solidFill>
              <a:latin typeface="Arial" panose="020B0604020202020204" pitchFamily="34" charset="0"/>
              <a:cs typeface="Arial" panose="020B0604020202020204" pitchFamily="34" charset="0"/>
            </a:rPr>
            <a:t>(</a:t>
          </a:r>
          <a:r>
            <a:rPr lang="fr-FR" b="0" i="1" dirty="0">
              <a:solidFill>
                <a:schemeClr val="bg2"/>
              </a:solidFill>
              <a:latin typeface="Arial" panose="020B0604020202020204" pitchFamily="34" charset="0"/>
              <a:cs typeface="Arial" panose="020B0604020202020204" pitchFamily="34" charset="0"/>
            </a:rPr>
            <a:t>un</a:t>
          </a:r>
          <a:r>
            <a:rPr lang="fr-FR" b="0" dirty="0">
              <a:solidFill>
                <a:schemeClr val="bg2"/>
              </a:solidFill>
              <a:latin typeface="Arial" panose="020B0604020202020204" pitchFamily="34" charset="0"/>
              <a:cs typeface="Arial" panose="020B0604020202020204" pitchFamily="34" charset="0"/>
            </a:rPr>
            <a:t> </a:t>
          </a:r>
          <a:r>
            <a:rPr lang="fr-FR" b="1" i="1" dirty="0">
              <a:solidFill>
                <a:srgbClr val="FF0000"/>
              </a:solidFill>
              <a:latin typeface="Arial" panose="020B0604020202020204" pitchFamily="34" charset="0"/>
              <a:cs typeface="Arial" panose="020B0604020202020204" pitchFamily="34" charset="0"/>
            </a:rPr>
            <a:t>économe de flux </a:t>
          </a:r>
          <a:r>
            <a:rPr lang="fr-FR" b="0" i="1" dirty="0">
              <a:solidFill>
                <a:schemeClr val="bg2"/>
              </a:solidFill>
              <a:latin typeface="Arial" panose="020B0604020202020204" pitchFamily="34" charset="0"/>
              <a:cs typeface="Arial" panose="020B0604020202020204" pitchFamily="34" charset="0"/>
            </a:rPr>
            <a:t>ou un </a:t>
          </a:r>
          <a:r>
            <a:rPr lang="fr-FR" b="1" i="1" dirty="0">
              <a:solidFill>
                <a:srgbClr val="FF0000"/>
              </a:solidFill>
              <a:latin typeface="Arial" panose="020B0604020202020204" pitchFamily="34" charset="0"/>
              <a:cs typeface="Arial" panose="020B0604020202020204" pitchFamily="34" charset="0"/>
            </a:rPr>
            <a:t>Conseiller en Energie Partagé</a:t>
          </a:r>
          <a:r>
            <a:rPr lang="fr-FR" b="0" i="1" dirty="0">
              <a:solidFill>
                <a:schemeClr val="bg2"/>
              </a:solidFill>
              <a:latin typeface="Arial" panose="020B0604020202020204" pitchFamily="34" charset="0"/>
              <a:cs typeface="Arial" panose="020B0604020202020204" pitchFamily="34" charset="0"/>
            </a:rPr>
            <a:t>)</a:t>
          </a:r>
          <a:r>
            <a:rPr lang="fr-FR" i="1" dirty="0">
              <a:solidFill>
                <a:schemeClr val="bg2"/>
              </a:solidFill>
              <a:latin typeface="Arial" panose="020B0604020202020204" pitchFamily="34" charset="0"/>
              <a:cs typeface="Arial" panose="020B0604020202020204" pitchFamily="34" charset="0"/>
            </a:rPr>
            <a:t>,</a:t>
          </a:r>
          <a:endParaRPr lang="fr-FR" dirty="0">
            <a:solidFill>
              <a:schemeClr val="bg2"/>
            </a:solidFill>
          </a:endParaRPr>
        </a:p>
      </dgm:t>
    </dgm:pt>
    <dgm:pt modelId="{E78ECC3F-59A5-49C0-A42D-77701E9D5E7B}" type="parTrans" cxnId="{5ABD69A6-B846-4130-A41D-BEB2555FFEA9}">
      <dgm:prSet/>
      <dgm:spPr/>
      <dgm:t>
        <a:bodyPr/>
        <a:lstStyle/>
        <a:p>
          <a:endParaRPr lang="fr-FR">
            <a:solidFill>
              <a:schemeClr val="bg2"/>
            </a:solidFill>
          </a:endParaRPr>
        </a:p>
      </dgm:t>
    </dgm:pt>
    <dgm:pt modelId="{40E77F8A-8F1F-4B9E-9AE1-CBE7FB7D6717}" type="sibTrans" cxnId="{5ABD69A6-B846-4130-A41D-BEB2555FFEA9}">
      <dgm:prSet/>
      <dgm:spPr/>
      <dgm:t>
        <a:bodyPr/>
        <a:lstStyle/>
        <a:p>
          <a:endParaRPr lang="fr-FR">
            <a:solidFill>
              <a:schemeClr val="bg2"/>
            </a:solidFill>
          </a:endParaRPr>
        </a:p>
      </dgm:t>
    </dgm:pt>
    <dgm:pt modelId="{DF4EEC6F-7875-498A-BA2F-5B2704B34074}">
      <dgm:prSet/>
      <dgm:spPr/>
      <dgm:t>
        <a:bodyPr/>
        <a:lstStyle/>
        <a:p>
          <a:r>
            <a:rPr lang="fr-FR" b="0" dirty="0">
              <a:solidFill>
                <a:schemeClr val="bg2"/>
              </a:solidFill>
              <a:latin typeface="Arial" panose="020B0604020202020204" pitchFamily="34" charset="0"/>
              <a:cs typeface="Arial" panose="020B0604020202020204" pitchFamily="34" charset="0"/>
            </a:rPr>
            <a:t>Un</a:t>
          </a:r>
          <a:r>
            <a:rPr lang="fr-FR" dirty="0">
              <a:solidFill>
                <a:schemeClr val="bg2"/>
              </a:solidFill>
              <a:latin typeface="Arial" panose="020B0604020202020204" pitchFamily="34" charset="0"/>
              <a:cs typeface="Arial" panose="020B0604020202020204" pitchFamily="34" charset="0"/>
            </a:rPr>
            <a:t> </a:t>
          </a:r>
          <a:r>
            <a:rPr lang="fr-FR" b="1" dirty="0">
              <a:solidFill>
                <a:srgbClr val="FF0000"/>
              </a:solidFill>
              <a:latin typeface="Arial" panose="020B0604020202020204" pitchFamily="34" charset="0"/>
              <a:cs typeface="Arial" panose="020B0604020202020204" pitchFamily="34" charset="0"/>
            </a:rPr>
            <a:t>suivi budgétaire </a:t>
          </a:r>
          <a:r>
            <a:rPr lang="fr-FR" b="0" dirty="0">
              <a:solidFill>
                <a:schemeClr val="bg2"/>
              </a:solidFill>
              <a:latin typeface="Arial" panose="020B0604020202020204" pitchFamily="34" charset="0"/>
              <a:cs typeface="Arial" panose="020B0604020202020204" pitchFamily="34" charset="0"/>
            </a:rPr>
            <a:t>analytique dédié à l’intracting,</a:t>
          </a:r>
          <a:endParaRPr lang="fr-FR" dirty="0">
            <a:solidFill>
              <a:schemeClr val="bg2"/>
            </a:solidFill>
            <a:latin typeface="Arial" panose="020B0604020202020204" pitchFamily="34" charset="0"/>
            <a:cs typeface="Arial" panose="020B0604020202020204" pitchFamily="34" charset="0"/>
          </a:endParaRPr>
        </a:p>
      </dgm:t>
    </dgm:pt>
    <dgm:pt modelId="{7A47D7FE-59AE-4BF5-B42B-FEFE3A1B8AEB}" type="parTrans" cxnId="{707FD7C4-C63C-4F7C-AEB4-A0549840CA22}">
      <dgm:prSet/>
      <dgm:spPr/>
      <dgm:t>
        <a:bodyPr/>
        <a:lstStyle/>
        <a:p>
          <a:endParaRPr lang="fr-FR">
            <a:solidFill>
              <a:schemeClr val="bg2"/>
            </a:solidFill>
          </a:endParaRPr>
        </a:p>
      </dgm:t>
    </dgm:pt>
    <dgm:pt modelId="{0FF589EF-299F-490B-985C-193638EFFFFB}" type="sibTrans" cxnId="{707FD7C4-C63C-4F7C-AEB4-A0549840CA22}">
      <dgm:prSet/>
      <dgm:spPr/>
      <dgm:t>
        <a:bodyPr/>
        <a:lstStyle/>
        <a:p>
          <a:endParaRPr lang="fr-FR">
            <a:solidFill>
              <a:schemeClr val="bg2"/>
            </a:solidFill>
          </a:endParaRPr>
        </a:p>
      </dgm:t>
    </dgm:pt>
    <dgm:pt modelId="{ED2460B7-C2F2-46A9-A35C-DADA6714256D}" type="pres">
      <dgm:prSet presAssocID="{29B6425B-E27C-4D84-B796-9029443E645D}" presName="outerComposite" presStyleCnt="0">
        <dgm:presLayoutVars>
          <dgm:chMax val="5"/>
          <dgm:dir/>
          <dgm:resizeHandles val="exact"/>
        </dgm:presLayoutVars>
      </dgm:prSet>
      <dgm:spPr/>
    </dgm:pt>
    <dgm:pt modelId="{7F2AFF56-1B8A-455F-AF59-166069EE2043}" type="pres">
      <dgm:prSet presAssocID="{29B6425B-E27C-4D84-B796-9029443E645D}" presName="dummyMaxCanvas" presStyleCnt="0">
        <dgm:presLayoutVars/>
      </dgm:prSet>
      <dgm:spPr/>
    </dgm:pt>
    <dgm:pt modelId="{CE74F4EB-DD8F-4252-8307-D04502C84B27}" type="pres">
      <dgm:prSet presAssocID="{29B6425B-E27C-4D84-B796-9029443E645D}" presName="FourNodes_1" presStyleLbl="node1" presStyleIdx="0" presStyleCnt="4">
        <dgm:presLayoutVars>
          <dgm:bulletEnabled val="1"/>
        </dgm:presLayoutVars>
      </dgm:prSet>
      <dgm:spPr/>
    </dgm:pt>
    <dgm:pt modelId="{4AB81C42-4906-4230-96CC-9AA550A08946}" type="pres">
      <dgm:prSet presAssocID="{29B6425B-E27C-4D84-B796-9029443E645D}" presName="FourNodes_2" presStyleLbl="node1" presStyleIdx="1" presStyleCnt="4">
        <dgm:presLayoutVars>
          <dgm:bulletEnabled val="1"/>
        </dgm:presLayoutVars>
      </dgm:prSet>
      <dgm:spPr/>
    </dgm:pt>
    <dgm:pt modelId="{A12AE683-BD62-4126-9F54-4480BFAF70F9}" type="pres">
      <dgm:prSet presAssocID="{29B6425B-E27C-4D84-B796-9029443E645D}" presName="FourNodes_3" presStyleLbl="node1" presStyleIdx="2" presStyleCnt="4">
        <dgm:presLayoutVars>
          <dgm:bulletEnabled val="1"/>
        </dgm:presLayoutVars>
      </dgm:prSet>
      <dgm:spPr/>
    </dgm:pt>
    <dgm:pt modelId="{B0EC4953-64CC-449F-AA94-8667E4ED1895}" type="pres">
      <dgm:prSet presAssocID="{29B6425B-E27C-4D84-B796-9029443E645D}" presName="FourNodes_4" presStyleLbl="node1" presStyleIdx="3" presStyleCnt="4">
        <dgm:presLayoutVars>
          <dgm:bulletEnabled val="1"/>
        </dgm:presLayoutVars>
      </dgm:prSet>
      <dgm:spPr/>
    </dgm:pt>
    <dgm:pt modelId="{E438590E-B030-4C87-AA73-B6612D56717D}" type="pres">
      <dgm:prSet presAssocID="{29B6425B-E27C-4D84-B796-9029443E645D}" presName="FourConn_1-2" presStyleLbl="fgAccFollowNode1" presStyleIdx="0" presStyleCnt="3">
        <dgm:presLayoutVars>
          <dgm:bulletEnabled val="1"/>
        </dgm:presLayoutVars>
      </dgm:prSet>
      <dgm:spPr/>
    </dgm:pt>
    <dgm:pt modelId="{F67A7A7F-1661-45B8-ABF3-C91340462839}" type="pres">
      <dgm:prSet presAssocID="{29B6425B-E27C-4D84-B796-9029443E645D}" presName="FourConn_2-3" presStyleLbl="fgAccFollowNode1" presStyleIdx="1" presStyleCnt="3">
        <dgm:presLayoutVars>
          <dgm:bulletEnabled val="1"/>
        </dgm:presLayoutVars>
      </dgm:prSet>
      <dgm:spPr/>
    </dgm:pt>
    <dgm:pt modelId="{590B13D0-6C1C-4D3B-B759-77F50DACC387}" type="pres">
      <dgm:prSet presAssocID="{29B6425B-E27C-4D84-B796-9029443E645D}" presName="FourConn_3-4" presStyleLbl="fgAccFollowNode1" presStyleIdx="2" presStyleCnt="3">
        <dgm:presLayoutVars>
          <dgm:bulletEnabled val="1"/>
        </dgm:presLayoutVars>
      </dgm:prSet>
      <dgm:spPr/>
    </dgm:pt>
    <dgm:pt modelId="{4CB0AC1C-164B-4EBC-940F-305A855B2D9D}" type="pres">
      <dgm:prSet presAssocID="{29B6425B-E27C-4D84-B796-9029443E645D}" presName="FourNodes_1_text" presStyleLbl="node1" presStyleIdx="3" presStyleCnt="4">
        <dgm:presLayoutVars>
          <dgm:bulletEnabled val="1"/>
        </dgm:presLayoutVars>
      </dgm:prSet>
      <dgm:spPr/>
    </dgm:pt>
    <dgm:pt modelId="{A39DF883-FE3E-4127-A137-BED16EA973CD}" type="pres">
      <dgm:prSet presAssocID="{29B6425B-E27C-4D84-B796-9029443E645D}" presName="FourNodes_2_text" presStyleLbl="node1" presStyleIdx="3" presStyleCnt="4">
        <dgm:presLayoutVars>
          <dgm:bulletEnabled val="1"/>
        </dgm:presLayoutVars>
      </dgm:prSet>
      <dgm:spPr/>
    </dgm:pt>
    <dgm:pt modelId="{B3A99102-C069-4008-ABD4-0B85D2DD8358}" type="pres">
      <dgm:prSet presAssocID="{29B6425B-E27C-4D84-B796-9029443E645D}" presName="FourNodes_3_text" presStyleLbl="node1" presStyleIdx="3" presStyleCnt="4">
        <dgm:presLayoutVars>
          <dgm:bulletEnabled val="1"/>
        </dgm:presLayoutVars>
      </dgm:prSet>
      <dgm:spPr/>
    </dgm:pt>
    <dgm:pt modelId="{6E99E0A0-8500-4357-8EAA-83D293D69081}" type="pres">
      <dgm:prSet presAssocID="{29B6425B-E27C-4D84-B796-9029443E645D}" presName="FourNodes_4_text" presStyleLbl="node1" presStyleIdx="3" presStyleCnt="4">
        <dgm:presLayoutVars>
          <dgm:bulletEnabled val="1"/>
        </dgm:presLayoutVars>
      </dgm:prSet>
      <dgm:spPr/>
    </dgm:pt>
  </dgm:ptLst>
  <dgm:cxnLst>
    <dgm:cxn modelId="{FCDEA700-9D42-4699-A378-7E8D7481EE7A}" srcId="{29B6425B-E27C-4D84-B796-9029443E645D}" destId="{C0670230-F740-48A2-A4EF-BBBF8976F666}" srcOrd="0" destOrd="0" parTransId="{618164F5-5E43-4FE3-912B-1D6F02BC0EF4}" sibTransId="{29D5ADB6-1DB1-4407-AF4F-FCE63A8B6327}"/>
    <dgm:cxn modelId="{28CB4E09-FD66-42AB-9BC2-B9DAB4A5D86D}" type="presOf" srcId="{40E77F8A-8F1F-4B9E-9AE1-CBE7FB7D6717}" destId="{590B13D0-6C1C-4D3B-B759-77F50DACC387}" srcOrd="0" destOrd="0" presId="urn:microsoft.com/office/officeart/2005/8/layout/vProcess5"/>
    <dgm:cxn modelId="{0870930E-8D8B-4B17-B88D-BED07A638C85}" type="presOf" srcId="{C0670230-F740-48A2-A4EF-BBBF8976F666}" destId="{CE74F4EB-DD8F-4252-8307-D04502C84B27}" srcOrd="0" destOrd="0" presId="urn:microsoft.com/office/officeart/2005/8/layout/vProcess5"/>
    <dgm:cxn modelId="{B3BCDB2B-731F-40C0-B6E8-2C37B032E951}" type="presOf" srcId="{90BE322B-0C9F-4F7A-B0D8-AAA22B3CBDE8}" destId="{4AB81C42-4906-4230-96CC-9AA550A08946}" srcOrd="0" destOrd="0" presId="urn:microsoft.com/office/officeart/2005/8/layout/vProcess5"/>
    <dgm:cxn modelId="{065E1A31-2A44-438E-9F6E-4FB83645850E}" type="presOf" srcId="{29D5ADB6-1DB1-4407-AF4F-FCE63A8B6327}" destId="{E438590E-B030-4C87-AA73-B6612D56717D}" srcOrd="0" destOrd="0" presId="urn:microsoft.com/office/officeart/2005/8/layout/vProcess5"/>
    <dgm:cxn modelId="{1EF3F037-C127-452B-8919-755620BF1856}" type="presOf" srcId="{90BE322B-0C9F-4F7A-B0D8-AAA22B3CBDE8}" destId="{A39DF883-FE3E-4127-A137-BED16EA973CD}" srcOrd="1" destOrd="0" presId="urn:microsoft.com/office/officeart/2005/8/layout/vProcess5"/>
    <dgm:cxn modelId="{0772293A-B372-47DF-9ADD-1FB02DEA7BBF}" type="presOf" srcId="{29B6425B-E27C-4D84-B796-9029443E645D}" destId="{ED2460B7-C2F2-46A9-A35C-DADA6714256D}" srcOrd="0" destOrd="0" presId="urn:microsoft.com/office/officeart/2005/8/layout/vProcess5"/>
    <dgm:cxn modelId="{DC42085E-0DC2-499C-B354-94B92D081A58}" type="presOf" srcId="{DF4EEC6F-7875-498A-BA2F-5B2704B34074}" destId="{B0EC4953-64CC-449F-AA94-8667E4ED1895}" srcOrd="0" destOrd="0" presId="urn:microsoft.com/office/officeart/2005/8/layout/vProcess5"/>
    <dgm:cxn modelId="{8FA2E248-3484-44AE-8790-6B2A678A1270}" type="presOf" srcId="{DF4EEC6F-7875-498A-BA2F-5B2704B34074}" destId="{6E99E0A0-8500-4357-8EAA-83D293D69081}" srcOrd="1" destOrd="0" presId="urn:microsoft.com/office/officeart/2005/8/layout/vProcess5"/>
    <dgm:cxn modelId="{2D319299-4DE8-4A38-A2A7-5B77084B8175}" type="presOf" srcId="{D51A5EFB-F2DA-4AB1-85AC-C122FDD36EE8}" destId="{A12AE683-BD62-4126-9F54-4480BFAF70F9}" srcOrd="0" destOrd="0" presId="urn:microsoft.com/office/officeart/2005/8/layout/vProcess5"/>
    <dgm:cxn modelId="{5ABD69A6-B846-4130-A41D-BEB2555FFEA9}" srcId="{29B6425B-E27C-4D84-B796-9029443E645D}" destId="{D51A5EFB-F2DA-4AB1-85AC-C122FDD36EE8}" srcOrd="2" destOrd="0" parTransId="{E78ECC3F-59A5-49C0-A42D-77701E9D5E7B}" sibTransId="{40E77F8A-8F1F-4B9E-9AE1-CBE7FB7D6717}"/>
    <dgm:cxn modelId="{3C56FBC3-E4D0-4256-BD67-2F9F83556FF5}" type="presOf" srcId="{D51A5EFB-F2DA-4AB1-85AC-C122FDD36EE8}" destId="{B3A99102-C069-4008-ABD4-0B85D2DD8358}" srcOrd="1" destOrd="0" presId="urn:microsoft.com/office/officeart/2005/8/layout/vProcess5"/>
    <dgm:cxn modelId="{1F73A5C4-4FBD-44C4-9811-418B6C29CD35}" srcId="{29B6425B-E27C-4D84-B796-9029443E645D}" destId="{90BE322B-0C9F-4F7A-B0D8-AAA22B3CBDE8}" srcOrd="1" destOrd="0" parTransId="{6A666EF1-B589-4271-A3BB-C08B86B216EE}" sibTransId="{4CF1875D-49EB-4089-AB16-14729BB141C2}"/>
    <dgm:cxn modelId="{707FD7C4-C63C-4F7C-AEB4-A0549840CA22}" srcId="{29B6425B-E27C-4D84-B796-9029443E645D}" destId="{DF4EEC6F-7875-498A-BA2F-5B2704B34074}" srcOrd="3" destOrd="0" parTransId="{7A47D7FE-59AE-4BF5-B42B-FEFE3A1B8AEB}" sibTransId="{0FF589EF-299F-490B-985C-193638EFFFFB}"/>
    <dgm:cxn modelId="{19A79AD7-8B5E-4CF9-BCBC-2C9BC6F9F7A4}" type="presOf" srcId="{C0670230-F740-48A2-A4EF-BBBF8976F666}" destId="{4CB0AC1C-164B-4EBC-940F-305A855B2D9D}" srcOrd="1" destOrd="0" presId="urn:microsoft.com/office/officeart/2005/8/layout/vProcess5"/>
    <dgm:cxn modelId="{1EBE80F6-FC2C-422B-AB6F-AC1FA415805A}" type="presOf" srcId="{4CF1875D-49EB-4089-AB16-14729BB141C2}" destId="{F67A7A7F-1661-45B8-ABF3-C91340462839}" srcOrd="0" destOrd="0" presId="urn:microsoft.com/office/officeart/2005/8/layout/vProcess5"/>
    <dgm:cxn modelId="{0F7EED6C-951D-482E-B75B-0F8E6C2B9FA7}" type="presParOf" srcId="{ED2460B7-C2F2-46A9-A35C-DADA6714256D}" destId="{7F2AFF56-1B8A-455F-AF59-166069EE2043}" srcOrd="0" destOrd="0" presId="urn:microsoft.com/office/officeart/2005/8/layout/vProcess5"/>
    <dgm:cxn modelId="{97A0D535-9234-4F70-8386-5D70EF6CC74F}" type="presParOf" srcId="{ED2460B7-C2F2-46A9-A35C-DADA6714256D}" destId="{CE74F4EB-DD8F-4252-8307-D04502C84B27}" srcOrd="1" destOrd="0" presId="urn:microsoft.com/office/officeart/2005/8/layout/vProcess5"/>
    <dgm:cxn modelId="{357D7B74-D700-415D-BECB-2DDB36638CBF}" type="presParOf" srcId="{ED2460B7-C2F2-46A9-A35C-DADA6714256D}" destId="{4AB81C42-4906-4230-96CC-9AA550A08946}" srcOrd="2" destOrd="0" presId="urn:microsoft.com/office/officeart/2005/8/layout/vProcess5"/>
    <dgm:cxn modelId="{14B22911-127D-4F4D-BFE7-72054499845E}" type="presParOf" srcId="{ED2460B7-C2F2-46A9-A35C-DADA6714256D}" destId="{A12AE683-BD62-4126-9F54-4480BFAF70F9}" srcOrd="3" destOrd="0" presId="urn:microsoft.com/office/officeart/2005/8/layout/vProcess5"/>
    <dgm:cxn modelId="{6B2DAEC6-0527-4D24-BD5F-807906DE4EE0}" type="presParOf" srcId="{ED2460B7-C2F2-46A9-A35C-DADA6714256D}" destId="{B0EC4953-64CC-449F-AA94-8667E4ED1895}" srcOrd="4" destOrd="0" presId="urn:microsoft.com/office/officeart/2005/8/layout/vProcess5"/>
    <dgm:cxn modelId="{6EBA830B-ABB5-4531-BDFC-00F556E48586}" type="presParOf" srcId="{ED2460B7-C2F2-46A9-A35C-DADA6714256D}" destId="{E438590E-B030-4C87-AA73-B6612D56717D}" srcOrd="5" destOrd="0" presId="urn:microsoft.com/office/officeart/2005/8/layout/vProcess5"/>
    <dgm:cxn modelId="{4287E7AF-306E-4837-8785-4F6693CC7D7A}" type="presParOf" srcId="{ED2460B7-C2F2-46A9-A35C-DADA6714256D}" destId="{F67A7A7F-1661-45B8-ABF3-C91340462839}" srcOrd="6" destOrd="0" presId="urn:microsoft.com/office/officeart/2005/8/layout/vProcess5"/>
    <dgm:cxn modelId="{61C654E4-CFA3-4CD2-9284-A89A33555A43}" type="presParOf" srcId="{ED2460B7-C2F2-46A9-A35C-DADA6714256D}" destId="{590B13D0-6C1C-4D3B-B759-77F50DACC387}" srcOrd="7" destOrd="0" presId="urn:microsoft.com/office/officeart/2005/8/layout/vProcess5"/>
    <dgm:cxn modelId="{5D9DC395-5CE4-4564-9DAA-E7FE236FD452}" type="presParOf" srcId="{ED2460B7-C2F2-46A9-A35C-DADA6714256D}" destId="{4CB0AC1C-164B-4EBC-940F-305A855B2D9D}" srcOrd="8" destOrd="0" presId="urn:microsoft.com/office/officeart/2005/8/layout/vProcess5"/>
    <dgm:cxn modelId="{084E4142-C6B3-4299-AF93-55FC2DAC1E0B}" type="presParOf" srcId="{ED2460B7-C2F2-46A9-A35C-DADA6714256D}" destId="{A39DF883-FE3E-4127-A137-BED16EA973CD}" srcOrd="9" destOrd="0" presId="urn:microsoft.com/office/officeart/2005/8/layout/vProcess5"/>
    <dgm:cxn modelId="{30AA24D2-03A7-48F9-B397-5B6B8F29A39B}" type="presParOf" srcId="{ED2460B7-C2F2-46A9-A35C-DADA6714256D}" destId="{B3A99102-C069-4008-ABD4-0B85D2DD8358}" srcOrd="10" destOrd="0" presId="urn:microsoft.com/office/officeart/2005/8/layout/vProcess5"/>
    <dgm:cxn modelId="{A8E1580B-68B4-4B07-A25B-C2E1B036442D}" type="presParOf" srcId="{ED2460B7-C2F2-46A9-A35C-DADA6714256D}" destId="{6E99E0A0-8500-4357-8EAA-83D293D6908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DCB97-8BEC-472A-8A19-279178284F47}" type="doc">
      <dgm:prSet loTypeId="urn:microsoft.com/office/officeart/2005/8/layout/lProcess2" loCatId="list" qsTypeId="urn:microsoft.com/office/officeart/2005/8/quickstyle/simple1" qsCatId="simple" csTypeId="urn:microsoft.com/office/officeart/2005/8/colors/accent5_1" csCatId="accent5" phldr="1"/>
      <dgm:spPr/>
      <dgm:t>
        <a:bodyPr/>
        <a:lstStyle/>
        <a:p>
          <a:endParaRPr lang="fr-FR"/>
        </a:p>
      </dgm:t>
    </dgm:pt>
    <dgm:pt modelId="{DB848AD1-8BF3-4406-834B-740F0B3BD409}">
      <dgm:prSet custT="1"/>
      <dgm:spPr>
        <a:solidFill>
          <a:schemeClr val="accent3">
            <a:lumMod val="60000"/>
            <a:lumOff val="40000"/>
          </a:schemeClr>
        </a:solidFill>
      </dgm:spPr>
      <dgm:t>
        <a:bodyPr/>
        <a:lstStyle/>
        <a:p>
          <a:r>
            <a:rPr lang="fr-FR" sz="2000" b="0" i="0" dirty="0">
              <a:solidFill>
                <a:schemeClr val="accent1">
                  <a:lumMod val="50000"/>
                </a:schemeClr>
              </a:solidFill>
            </a:rPr>
            <a:t>Chauffage Ventilation Climatisation </a:t>
          </a:r>
        </a:p>
      </dgm:t>
    </dgm:pt>
    <dgm:pt modelId="{7DC4BE29-8B8A-43A4-B487-60270CCC205B}" type="parTrans" cxnId="{8BAB5151-DE3B-417F-98E1-85759EA834E2}">
      <dgm:prSet/>
      <dgm:spPr/>
      <dgm:t>
        <a:bodyPr/>
        <a:lstStyle/>
        <a:p>
          <a:endParaRPr lang="fr-FR" sz="3600"/>
        </a:p>
      </dgm:t>
    </dgm:pt>
    <dgm:pt modelId="{4C04663D-07DA-4F7B-940D-E12163DC871B}" type="sibTrans" cxnId="{8BAB5151-DE3B-417F-98E1-85759EA834E2}">
      <dgm:prSet/>
      <dgm:spPr/>
      <dgm:t>
        <a:bodyPr/>
        <a:lstStyle/>
        <a:p>
          <a:endParaRPr lang="fr-FR" sz="3600"/>
        </a:p>
      </dgm:t>
    </dgm:pt>
    <dgm:pt modelId="{61834506-31F0-4099-B030-B0C861F3B33D}">
      <dgm:prSet custT="1"/>
      <dgm:spPr/>
      <dgm:t>
        <a:bodyPr/>
        <a:lstStyle/>
        <a:p>
          <a:r>
            <a:rPr lang="fr-FR" sz="1400" b="0" dirty="0">
              <a:solidFill>
                <a:schemeClr val="accent1">
                  <a:lumMod val="50000"/>
                </a:schemeClr>
              </a:solidFill>
            </a:rPr>
            <a:t>Installation de circulateurs et pompes performante</a:t>
          </a:r>
          <a:endParaRPr lang="fr-FR" sz="1400" dirty="0">
            <a:solidFill>
              <a:schemeClr val="accent1">
                <a:lumMod val="50000"/>
              </a:schemeClr>
            </a:solidFill>
          </a:endParaRPr>
        </a:p>
      </dgm:t>
    </dgm:pt>
    <dgm:pt modelId="{80193E8E-13B9-4244-9007-D79CFCA16C12}" type="parTrans" cxnId="{A127CD10-1E1C-4CF7-934A-4282F37155D1}">
      <dgm:prSet/>
      <dgm:spPr/>
      <dgm:t>
        <a:bodyPr/>
        <a:lstStyle/>
        <a:p>
          <a:endParaRPr lang="fr-FR" sz="3600"/>
        </a:p>
      </dgm:t>
    </dgm:pt>
    <dgm:pt modelId="{A76FFDF9-78CD-467D-A1E0-2550731223CE}" type="sibTrans" cxnId="{A127CD10-1E1C-4CF7-934A-4282F37155D1}">
      <dgm:prSet/>
      <dgm:spPr/>
      <dgm:t>
        <a:bodyPr/>
        <a:lstStyle/>
        <a:p>
          <a:endParaRPr lang="fr-FR" sz="3600"/>
        </a:p>
      </dgm:t>
    </dgm:pt>
    <dgm:pt modelId="{F9E58315-834F-40C3-A7BF-301F295874D2}">
      <dgm:prSet custT="1"/>
      <dgm:spPr/>
      <dgm:t>
        <a:bodyPr/>
        <a:lstStyle/>
        <a:p>
          <a:r>
            <a:rPr lang="fr-FR" sz="1400" b="0" dirty="0">
              <a:solidFill>
                <a:schemeClr val="accent1">
                  <a:lumMod val="50000"/>
                </a:schemeClr>
              </a:solidFill>
            </a:rPr>
            <a:t>Changement de chaudière</a:t>
          </a:r>
          <a:endParaRPr lang="fr-FR" sz="1400" dirty="0">
            <a:solidFill>
              <a:schemeClr val="accent1">
                <a:lumMod val="50000"/>
              </a:schemeClr>
            </a:solidFill>
          </a:endParaRPr>
        </a:p>
      </dgm:t>
    </dgm:pt>
    <dgm:pt modelId="{1D255667-83EC-4EB8-B2DB-40C4B42F7A9D}" type="parTrans" cxnId="{4CB1D03C-DDDF-406B-8010-A0809EADD3C6}">
      <dgm:prSet/>
      <dgm:spPr/>
      <dgm:t>
        <a:bodyPr/>
        <a:lstStyle/>
        <a:p>
          <a:endParaRPr lang="fr-FR" sz="3600"/>
        </a:p>
      </dgm:t>
    </dgm:pt>
    <dgm:pt modelId="{FBCAE24A-89ED-4953-A04E-0F65EBA1548C}" type="sibTrans" cxnId="{4CB1D03C-DDDF-406B-8010-A0809EADD3C6}">
      <dgm:prSet/>
      <dgm:spPr/>
      <dgm:t>
        <a:bodyPr/>
        <a:lstStyle/>
        <a:p>
          <a:endParaRPr lang="fr-FR" sz="3600"/>
        </a:p>
      </dgm:t>
    </dgm:pt>
    <dgm:pt modelId="{D2A71D76-02E1-4302-92AC-5CB82CF37D3C}">
      <dgm:prSet custT="1"/>
      <dgm:spPr/>
      <dgm:t>
        <a:bodyPr/>
        <a:lstStyle/>
        <a:p>
          <a:r>
            <a:rPr lang="fr-FR" sz="1400" b="0" dirty="0">
              <a:solidFill>
                <a:schemeClr val="accent1">
                  <a:lumMod val="50000"/>
                </a:schemeClr>
              </a:solidFill>
            </a:rPr>
            <a:t>Pose de têtes thermostatiques sur les radiateurs</a:t>
          </a:r>
          <a:endParaRPr lang="fr-FR" sz="1400" dirty="0">
            <a:solidFill>
              <a:schemeClr val="accent1">
                <a:lumMod val="50000"/>
              </a:schemeClr>
            </a:solidFill>
          </a:endParaRPr>
        </a:p>
      </dgm:t>
    </dgm:pt>
    <dgm:pt modelId="{4FAFD2E1-0EF0-45DA-8888-60C1DC47AF81}" type="parTrans" cxnId="{E429E2B3-F93C-4AC0-BAB7-E5DF00F9BCFA}">
      <dgm:prSet/>
      <dgm:spPr/>
      <dgm:t>
        <a:bodyPr/>
        <a:lstStyle/>
        <a:p>
          <a:endParaRPr lang="fr-FR" sz="3600"/>
        </a:p>
      </dgm:t>
    </dgm:pt>
    <dgm:pt modelId="{EB71FA91-6B53-40E6-8EF1-768BBD149649}" type="sibTrans" cxnId="{E429E2B3-F93C-4AC0-BAB7-E5DF00F9BCFA}">
      <dgm:prSet/>
      <dgm:spPr/>
      <dgm:t>
        <a:bodyPr/>
        <a:lstStyle/>
        <a:p>
          <a:endParaRPr lang="fr-FR" sz="3600"/>
        </a:p>
      </dgm:t>
    </dgm:pt>
    <dgm:pt modelId="{A00F88E8-D9FD-4357-B20C-2B3FB398E4AF}">
      <dgm:prSet custT="1"/>
      <dgm:spPr/>
      <dgm:t>
        <a:bodyPr/>
        <a:lstStyle/>
        <a:p>
          <a:r>
            <a:rPr lang="fr-FR" sz="1400" b="0" dirty="0">
              <a:solidFill>
                <a:schemeClr val="accent1">
                  <a:lumMod val="50000"/>
                </a:schemeClr>
              </a:solidFill>
            </a:rPr>
            <a:t>Modulation de  débits sur les CTA</a:t>
          </a:r>
          <a:endParaRPr lang="fr-FR" sz="1400" dirty="0">
            <a:solidFill>
              <a:schemeClr val="accent1">
                <a:lumMod val="50000"/>
              </a:schemeClr>
            </a:solidFill>
          </a:endParaRPr>
        </a:p>
      </dgm:t>
    </dgm:pt>
    <dgm:pt modelId="{2D8E5BD1-EC82-426B-9BD1-81817C92EDD7}" type="parTrans" cxnId="{74E89ECA-688F-48EC-86E3-059E82D9BF63}">
      <dgm:prSet/>
      <dgm:spPr/>
      <dgm:t>
        <a:bodyPr/>
        <a:lstStyle/>
        <a:p>
          <a:endParaRPr lang="fr-FR" sz="3600"/>
        </a:p>
      </dgm:t>
    </dgm:pt>
    <dgm:pt modelId="{EBC03D06-3B0B-4898-AF4A-8281B7102088}" type="sibTrans" cxnId="{74E89ECA-688F-48EC-86E3-059E82D9BF63}">
      <dgm:prSet/>
      <dgm:spPr/>
      <dgm:t>
        <a:bodyPr/>
        <a:lstStyle/>
        <a:p>
          <a:endParaRPr lang="fr-FR" sz="3600"/>
        </a:p>
      </dgm:t>
    </dgm:pt>
    <dgm:pt modelId="{A92731DD-D448-4F6D-928C-B03A2F988B38}">
      <dgm:prSet custT="1"/>
      <dgm:spPr/>
      <dgm:t>
        <a:bodyPr/>
        <a:lstStyle/>
        <a:p>
          <a:r>
            <a:rPr lang="fr-FR" sz="1400" b="0" dirty="0">
              <a:solidFill>
                <a:schemeClr val="accent1">
                  <a:lumMod val="50000"/>
                </a:schemeClr>
              </a:solidFill>
            </a:rPr>
            <a:t>récupération d’énergie</a:t>
          </a:r>
          <a:endParaRPr lang="fr-FR" sz="1400" dirty="0">
            <a:solidFill>
              <a:schemeClr val="accent1">
                <a:lumMod val="50000"/>
              </a:schemeClr>
            </a:solidFill>
          </a:endParaRPr>
        </a:p>
      </dgm:t>
    </dgm:pt>
    <dgm:pt modelId="{173CCB4C-6C7A-4E2D-9561-BB5A83EAB0DB}" type="parTrans" cxnId="{E1D00FD7-70F1-41BE-A0B3-0B0A3B4833CF}">
      <dgm:prSet/>
      <dgm:spPr/>
      <dgm:t>
        <a:bodyPr/>
        <a:lstStyle/>
        <a:p>
          <a:endParaRPr lang="fr-FR" sz="3600"/>
        </a:p>
      </dgm:t>
    </dgm:pt>
    <dgm:pt modelId="{D589BF77-864B-431B-9725-2D089EFBB41D}" type="sibTrans" cxnId="{E1D00FD7-70F1-41BE-A0B3-0B0A3B4833CF}">
      <dgm:prSet/>
      <dgm:spPr/>
      <dgm:t>
        <a:bodyPr/>
        <a:lstStyle/>
        <a:p>
          <a:endParaRPr lang="fr-FR" sz="3600"/>
        </a:p>
      </dgm:t>
    </dgm:pt>
    <dgm:pt modelId="{2BF195F9-DE92-4E62-A3AF-0E8B3DFAE863}">
      <dgm:prSet custT="1"/>
      <dgm:spPr>
        <a:solidFill>
          <a:schemeClr val="accent3">
            <a:lumMod val="60000"/>
            <a:lumOff val="40000"/>
          </a:schemeClr>
        </a:solidFill>
      </dgm:spPr>
      <dgm:t>
        <a:bodyPr/>
        <a:lstStyle/>
        <a:p>
          <a:r>
            <a:rPr lang="fr-FR" sz="2000" b="0" i="0" dirty="0">
              <a:solidFill>
                <a:schemeClr val="accent1">
                  <a:lumMod val="50000"/>
                </a:schemeClr>
              </a:solidFill>
            </a:rPr>
            <a:t>Electricité</a:t>
          </a:r>
          <a:r>
            <a:rPr lang="fr-FR" sz="2800" b="1" i="1" dirty="0"/>
            <a:t> </a:t>
          </a:r>
          <a:endParaRPr lang="fr-FR" sz="2800" dirty="0"/>
        </a:p>
      </dgm:t>
    </dgm:pt>
    <dgm:pt modelId="{4406422F-C371-4541-B8B1-2F5D8BD34890}" type="parTrans" cxnId="{6D1D9089-91FB-420F-828C-AA315D03ADCD}">
      <dgm:prSet/>
      <dgm:spPr/>
      <dgm:t>
        <a:bodyPr/>
        <a:lstStyle/>
        <a:p>
          <a:endParaRPr lang="fr-FR" sz="3600"/>
        </a:p>
      </dgm:t>
    </dgm:pt>
    <dgm:pt modelId="{62657D32-5A58-4396-95F1-66BFC6C9215E}" type="sibTrans" cxnId="{6D1D9089-91FB-420F-828C-AA315D03ADCD}">
      <dgm:prSet/>
      <dgm:spPr/>
      <dgm:t>
        <a:bodyPr/>
        <a:lstStyle/>
        <a:p>
          <a:endParaRPr lang="fr-FR" sz="3600"/>
        </a:p>
      </dgm:t>
    </dgm:pt>
    <dgm:pt modelId="{2E8E0E77-F745-42D0-BC28-E2FB67318457}">
      <dgm:prSet custT="1"/>
      <dgm:spPr/>
      <dgm:t>
        <a:bodyPr/>
        <a:lstStyle/>
        <a:p>
          <a:r>
            <a:rPr lang="fr-FR" sz="1400" b="0" dirty="0">
              <a:solidFill>
                <a:schemeClr val="accent1">
                  <a:lumMod val="50000"/>
                </a:schemeClr>
              </a:solidFill>
            </a:rPr>
            <a:t>Renouvellement de sources lumineuses obsolètes,</a:t>
          </a:r>
          <a:endParaRPr lang="fr-FR" sz="1400" dirty="0">
            <a:solidFill>
              <a:schemeClr val="accent1">
                <a:lumMod val="50000"/>
              </a:schemeClr>
            </a:solidFill>
          </a:endParaRPr>
        </a:p>
      </dgm:t>
    </dgm:pt>
    <dgm:pt modelId="{29EE4705-792C-4ED4-B2C0-EC4B744BB1EC}" type="parTrans" cxnId="{0173B5B3-7601-40CB-A6C0-CCE35FF5E469}">
      <dgm:prSet/>
      <dgm:spPr/>
      <dgm:t>
        <a:bodyPr/>
        <a:lstStyle/>
        <a:p>
          <a:endParaRPr lang="fr-FR" sz="3600"/>
        </a:p>
      </dgm:t>
    </dgm:pt>
    <dgm:pt modelId="{A8E3971A-0B53-42E6-8327-37A3CE404BE4}" type="sibTrans" cxnId="{0173B5B3-7601-40CB-A6C0-CCE35FF5E469}">
      <dgm:prSet/>
      <dgm:spPr/>
      <dgm:t>
        <a:bodyPr/>
        <a:lstStyle/>
        <a:p>
          <a:endParaRPr lang="fr-FR" sz="3600"/>
        </a:p>
      </dgm:t>
    </dgm:pt>
    <dgm:pt modelId="{BCA50837-2F99-4526-BC05-01E65451E177}">
      <dgm:prSet custT="1"/>
      <dgm:spPr>
        <a:solidFill>
          <a:schemeClr val="accent3">
            <a:lumMod val="60000"/>
            <a:lumOff val="40000"/>
          </a:schemeClr>
        </a:solidFill>
      </dgm:spPr>
      <dgm:t>
        <a:bodyPr/>
        <a:lstStyle/>
        <a:p>
          <a:r>
            <a:rPr lang="fr-FR" sz="2000" b="0" i="0" dirty="0">
              <a:solidFill>
                <a:schemeClr val="accent1">
                  <a:lumMod val="50000"/>
                </a:schemeClr>
              </a:solidFill>
            </a:rPr>
            <a:t>Pilotage et régulation</a:t>
          </a:r>
        </a:p>
      </dgm:t>
    </dgm:pt>
    <dgm:pt modelId="{8C4CB5CD-1E86-4D6B-99A1-508B7B02B7A2}" type="parTrans" cxnId="{131A2A0C-2207-4362-A895-3DB59A67F851}">
      <dgm:prSet/>
      <dgm:spPr/>
      <dgm:t>
        <a:bodyPr/>
        <a:lstStyle/>
        <a:p>
          <a:endParaRPr lang="fr-FR" sz="3600"/>
        </a:p>
      </dgm:t>
    </dgm:pt>
    <dgm:pt modelId="{5C2B1CBB-420D-4CE2-AE4D-AB5522631976}" type="sibTrans" cxnId="{131A2A0C-2207-4362-A895-3DB59A67F851}">
      <dgm:prSet/>
      <dgm:spPr/>
      <dgm:t>
        <a:bodyPr/>
        <a:lstStyle/>
        <a:p>
          <a:endParaRPr lang="fr-FR" sz="3600"/>
        </a:p>
      </dgm:t>
    </dgm:pt>
    <dgm:pt modelId="{B4F04D13-D860-481B-B0E4-84FB2378F0AB}">
      <dgm:prSet custT="1"/>
      <dgm:spPr/>
      <dgm:t>
        <a:bodyPr/>
        <a:lstStyle/>
        <a:p>
          <a:r>
            <a:rPr lang="fr-FR" sz="1400" b="0" dirty="0">
              <a:solidFill>
                <a:schemeClr val="accent1">
                  <a:lumMod val="50000"/>
                </a:schemeClr>
              </a:solidFill>
            </a:rPr>
            <a:t>Régulation des équipements de chaleur </a:t>
          </a:r>
          <a:endParaRPr lang="fr-FR" sz="1400" dirty="0">
            <a:solidFill>
              <a:schemeClr val="accent1">
                <a:lumMod val="50000"/>
              </a:schemeClr>
            </a:solidFill>
          </a:endParaRPr>
        </a:p>
      </dgm:t>
    </dgm:pt>
    <dgm:pt modelId="{E37219CE-D3A6-440D-B609-FF392F4C370F}" type="parTrans" cxnId="{7C104639-8428-45DD-BC9C-8888752E58CA}">
      <dgm:prSet/>
      <dgm:spPr/>
      <dgm:t>
        <a:bodyPr/>
        <a:lstStyle/>
        <a:p>
          <a:endParaRPr lang="fr-FR" sz="3600"/>
        </a:p>
      </dgm:t>
    </dgm:pt>
    <dgm:pt modelId="{CDECF2FF-3444-4E3D-B1E3-B94E948E045F}" type="sibTrans" cxnId="{7C104639-8428-45DD-BC9C-8888752E58CA}">
      <dgm:prSet/>
      <dgm:spPr/>
      <dgm:t>
        <a:bodyPr/>
        <a:lstStyle/>
        <a:p>
          <a:endParaRPr lang="fr-FR" sz="3600"/>
        </a:p>
      </dgm:t>
    </dgm:pt>
    <dgm:pt modelId="{5AB945F3-72F4-4AE9-B135-54640FA0CD4D}">
      <dgm:prSet custT="1"/>
      <dgm:spPr/>
      <dgm:t>
        <a:bodyPr/>
        <a:lstStyle/>
        <a:p>
          <a:r>
            <a:rPr lang="fr-FR" sz="1400" b="0" dirty="0">
              <a:solidFill>
                <a:schemeClr val="accent1">
                  <a:lumMod val="50000"/>
                </a:schemeClr>
              </a:solidFill>
            </a:rPr>
            <a:t>Pose d’horloge sur les systèmes d’extractions</a:t>
          </a:r>
          <a:endParaRPr lang="fr-FR" sz="1400" dirty="0">
            <a:solidFill>
              <a:schemeClr val="accent1">
                <a:lumMod val="50000"/>
              </a:schemeClr>
            </a:solidFill>
          </a:endParaRPr>
        </a:p>
      </dgm:t>
    </dgm:pt>
    <dgm:pt modelId="{AF8F2190-14BB-474F-A0B0-CBC13933FA4E}" type="parTrans" cxnId="{F5C72056-4DA9-4554-8E98-E6C24ED9D533}">
      <dgm:prSet/>
      <dgm:spPr/>
      <dgm:t>
        <a:bodyPr/>
        <a:lstStyle/>
        <a:p>
          <a:endParaRPr lang="fr-FR" sz="3600"/>
        </a:p>
      </dgm:t>
    </dgm:pt>
    <dgm:pt modelId="{3754BAA3-067B-4102-BA98-DC39F819372C}" type="sibTrans" cxnId="{F5C72056-4DA9-4554-8E98-E6C24ED9D533}">
      <dgm:prSet/>
      <dgm:spPr/>
      <dgm:t>
        <a:bodyPr/>
        <a:lstStyle/>
        <a:p>
          <a:endParaRPr lang="fr-FR" sz="3600"/>
        </a:p>
      </dgm:t>
    </dgm:pt>
    <dgm:pt modelId="{DFA3BC0D-6A71-4879-A111-223A702206AE}">
      <dgm:prSet custT="1"/>
      <dgm:spPr/>
      <dgm:t>
        <a:bodyPr/>
        <a:lstStyle/>
        <a:p>
          <a:r>
            <a:rPr lang="fr-FR" sz="1400" b="0" dirty="0">
              <a:solidFill>
                <a:schemeClr val="accent1">
                  <a:lumMod val="50000"/>
                </a:schemeClr>
              </a:solidFill>
            </a:rPr>
            <a:t>GTB-GTC</a:t>
          </a:r>
          <a:endParaRPr lang="fr-FR" sz="1400" dirty="0">
            <a:solidFill>
              <a:schemeClr val="accent1">
                <a:lumMod val="50000"/>
              </a:schemeClr>
            </a:solidFill>
          </a:endParaRPr>
        </a:p>
      </dgm:t>
    </dgm:pt>
    <dgm:pt modelId="{1A45939A-0F6D-4931-97E3-65096EAE1204}" type="parTrans" cxnId="{641FED33-F37E-454C-B0D6-AA0406168B94}">
      <dgm:prSet/>
      <dgm:spPr/>
      <dgm:t>
        <a:bodyPr/>
        <a:lstStyle/>
        <a:p>
          <a:endParaRPr lang="fr-FR" sz="3600"/>
        </a:p>
      </dgm:t>
    </dgm:pt>
    <dgm:pt modelId="{19184754-3DE1-4D5A-B90F-3BF122340DB6}" type="sibTrans" cxnId="{641FED33-F37E-454C-B0D6-AA0406168B94}">
      <dgm:prSet/>
      <dgm:spPr/>
      <dgm:t>
        <a:bodyPr/>
        <a:lstStyle/>
        <a:p>
          <a:endParaRPr lang="fr-FR" sz="3600"/>
        </a:p>
      </dgm:t>
    </dgm:pt>
    <dgm:pt modelId="{2686CE85-28C2-46AA-83DD-C54509909119}">
      <dgm:prSet custT="1"/>
      <dgm:spPr>
        <a:solidFill>
          <a:schemeClr val="accent3">
            <a:lumMod val="60000"/>
            <a:lumOff val="40000"/>
          </a:schemeClr>
        </a:solidFill>
      </dgm:spPr>
      <dgm:t>
        <a:bodyPr/>
        <a:lstStyle/>
        <a:p>
          <a:r>
            <a:rPr lang="fr-FR" sz="2000" b="0" i="0" dirty="0">
              <a:solidFill>
                <a:schemeClr val="accent1">
                  <a:lumMod val="50000"/>
                </a:schemeClr>
              </a:solidFill>
            </a:rPr>
            <a:t>Eau</a:t>
          </a:r>
        </a:p>
      </dgm:t>
    </dgm:pt>
    <dgm:pt modelId="{71735806-8661-4053-8ABA-6F66F26DD021}" type="parTrans" cxnId="{2E8129DB-B237-43B8-A776-39E687FA5775}">
      <dgm:prSet/>
      <dgm:spPr/>
      <dgm:t>
        <a:bodyPr/>
        <a:lstStyle/>
        <a:p>
          <a:endParaRPr lang="fr-FR" sz="3600"/>
        </a:p>
      </dgm:t>
    </dgm:pt>
    <dgm:pt modelId="{C44432D2-C802-41D1-AD64-BAC2C9CACE61}" type="sibTrans" cxnId="{2E8129DB-B237-43B8-A776-39E687FA5775}">
      <dgm:prSet/>
      <dgm:spPr/>
      <dgm:t>
        <a:bodyPr/>
        <a:lstStyle/>
        <a:p>
          <a:endParaRPr lang="fr-FR" sz="3600"/>
        </a:p>
      </dgm:t>
    </dgm:pt>
    <dgm:pt modelId="{AEC6B634-C341-49EC-9F39-30DE906907A9}">
      <dgm:prSet custT="1"/>
      <dgm:spPr/>
      <dgm:t>
        <a:bodyPr/>
        <a:lstStyle/>
        <a:p>
          <a:r>
            <a:rPr lang="fr-FR" sz="1400" b="0" dirty="0">
              <a:solidFill>
                <a:schemeClr val="accent1">
                  <a:lumMod val="50000"/>
                </a:schemeClr>
              </a:solidFill>
            </a:rPr>
            <a:t>Vannes de sectorisation sur réseau AEP</a:t>
          </a:r>
          <a:endParaRPr lang="fr-FR" sz="1400" dirty="0">
            <a:solidFill>
              <a:schemeClr val="accent1">
                <a:lumMod val="50000"/>
              </a:schemeClr>
            </a:solidFill>
          </a:endParaRPr>
        </a:p>
      </dgm:t>
    </dgm:pt>
    <dgm:pt modelId="{4D7743B6-F6B9-4F02-B9C6-8AD47036A5A9}" type="parTrans" cxnId="{5D670BD4-8C23-4369-B4E0-DBEA8A48A2A9}">
      <dgm:prSet/>
      <dgm:spPr/>
      <dgm:t>
        <a:bodyPr/>
        <a:lstStyle/>
        <a:p>
          <a:endParaRPr lang="fr-FR" sz="3600"/>
        </a:p>
      </dgm:t>
    </dgm:pt>
    <dgm:pt modelId="{62540E5B-3974-4EDE-9949-95DB4D9AEC5A}" type="sibTrans" cxnId="{5D670BD4-8C23-4369-B4E0-DBEA8A48A2A9}">
      <dgm:prSet/>
      <dgm:spPr/>
      <dgm:t>
        <a:bodyPr/>
        <a:lstStyle/>
        <a:p>
          <a:endParaRPr lang="fr-FR" sz="3600"/>
        </a:p>
      </dgm:t>
    </dgm:pt>
    <dgm:pt modelId="{9E053C9F-5484-4167-B081-BBA9F33C2297}">
      <dgm:prSet custT="1"/>
      <dgm:spPr/>
      <dgm:t>
        <a:bodyPr/>
        <a:lstStyle/>
        <a:p>
          <a:r>
            <a:rPr lang="fr-FR" sz="1400" b="0" dirty="0">
              <a:solidFill>
                <a:schemeClr val="accent1">
                  <a:lumMod val="50000"/>
                </a:schemeClr>
              </a:solidFill>
            </a:rPr>
            <a:t>Dispositifs hydro-économes simples</a:t>
          </a:r>
          <a:endParaRPr lang="fr-FR" sz="1400" dirty="0">
            <a:solidFill>
              <a:schemeClr val="accent1">
                <a:lumMod val="50000"/>
              </a:schemeClr>
            </a:solidFill>
          </a:endParaRPr>
        </a:p>
      </dgm:t>
    </dgm:pt>
    <dgm:pt modelId="{0B252E55-F271-4B43-BABE-73AEFF7F5F42}" type="parTrans" cxnId="{487067D4-F635-4BF3-90FA-79FB04F1EE8E}">
      <dgm:prSet/>
      <dgm:spPr/>
      <dgm:t>
        <a:bodyPr/>
        <a:lstStyle/>
        <a:p>
          <a:endParaRPr lang="fr-FR" sz="3600"/>
        </a:p>
      </dgm:t>
    </dgm:pt>
    <dgm:pt modelId="{A942E0F7-E799-4681-A8CE-48D84664F748}" type="sibTrans" cxnId="{487067D4-F635-4BF3-90FA-79FB04F1EE8E}">
      <dgm:prSet/>
      <dgm:spPr/>
      <dgm:t>
        <a:bodyPr/>
        <a:lstStyle/>
        <a:p>
          <a:endParaRPr lang="fr-FR" sz="3600"/>
        </a:p>
      </dgm:t>
    </dgm:pt>
    <dgm:pt modelId="{55C553EC-3148-4CA6-AB10-0A821E2731BF}">
      <dgm:prSet custT="1"/>
      <dgm:spPr>
        <a:solidFill>
          <a:schemeClr val="accent3">
            <a:lumMod val="60000"/>
            <a:lumOff val="40000"/>
          </a:schemeClr>
        </a:solidFill>
      </dgm:spPr>
      <dgm:t>
        <a:bodyPr/>
        <a:lstStyle/>
        <a:p>
          <a:r>
            <a:rPr lang="fr-FR" sz="2000" b="0" i="0" dirty="0">
              <a:solidFill>
                <a:schemeClr val="accent1">
                  <a:lumMod val="50000"/>
                </a:schemeClr>
              </a:solidFill>
            </a:rPr>
            <a:t>Eclairage public</a:t>
          </a:r>
        </a:p>
      </dgm:t>
    </dgm:pt>
    <dgm:pt modelId="{544201E8-1F4C-4336-BB94-0FC31F2A7BD3}" type="parTrans" cxnId="{04DB9BCD-E0C6-4FCB-88A1-E3F6BA321164}">
      <dgm:prSet/>
      <dgm:spPr/>
      <dgm:t>
        <a:bodyPr/>
        <a:lstStyle/>
        <a:p>
          <a:endParaRPr lang="fr-FR" sz="3600"/>
        </a:p>
      </dgm:t>
    </dgm:pt>
    <dgm:pt modelId="{FC4CF9FF-16E8-4AC6-B4FC-3835DC720191}" type="sibTrans" cxnId="{04DB9BCD-E0C6-4FCB-88A1-E3F6BA321164}">
      <dgm:prSet/>
      <dgm:spPr/>
      <dgm:t>
        <a:bodyPr/>
        <a:lstStyle/>
        <a:p>
          <a:endParaRPr lang="fr-FR" sz="3600"/>
        </a:p>
      </dgm:t>
    </dgm:pt>
    <dgm:pt modelId="{8C09D346-B63C-4B21-B1DF-E37CBB5923EB}">
      <dgm:prSet custT="1"/>
      <dgm:spPr/>
      <dgm:t>
        <a:bodyPr/>
        <a:lstStyle/>
        <a:p>
          <a:r>
            <a:rPr lang="fr-FR" sz="1400" b="0" dirty="0">
              <a:solidFill>
                <a:schemeClr val="accent1">
                  <a:lumMod val="50000"/>
                </a:schemeClr>
              </a:solidFill>
            </a:rPr>
            <a:t>Détection de présence</a:t>
          </a:r>
          <a:endParaRPr lang="fr-FR" sz="1400" dirty="0">
            <a:solidFill>
              <a:schemeClr val="accent1">
                <a:lumMod val="50000"/>
              </a:schemeClr>
            </a:solidFill>
          </a:endParaRPr>
        </a:p>
      </dgm:t>
    </dgm:pt>
    <dgm:pt modelId="{7D17A437-AF00-4A21-A478-D046C1DF2119}" type="parTrans" cxnId="{E323055D-6E15-404A-80D4-A78ED7693187}">
      <dgm:prSet/>
      <dgm:spPr/>
      <dgm:t>
        <a:bodyPr/>
        <a:lstStyle/>
        <a:p>
          <a:endParaRPr lang="fr-FR" sz="3600"/>
        </a:p>
      </dgm:t>
    </dgm:pt>
    <dgm:pt modelId="{187DF1B6-179E-4B3D-B400-944212EE1862}" type="sibTrans" cxnId="{E323055D-6E15-404A-80D4-A78ED7693187}">
      <dgm:prSet/>
      <dgm:spPr/>
      <dgm:t>
        <a:bodyPr/>
        <a:lstStyle/>
        <a:p>
          <a:endParaRPr lang="fr-FR" sz="3600"/>
        </a:p>
      </dgm:t>
    </dgm:pt>
    <dgm:pt modelId="{0371F682-ED22-4375-A2FE-3E74A7FAB890}">
      <dgm:prSet custT="1"/>
      <dgm:spPr/>
      <dgm:t>
        <a:bodyPr/>
        <a:lstStyle/>
        <a:p>
          <a:r>
            <a:rPr lang="fr-FR" sz="1400" dirty="0">
              <a:solidFill>
                <a:schemeClr val="accent1">
                  <a:lumMod val="50000"/>
                </a:schemeClr>
              </a:solidFill>
            </a:rPr>
            <a:t>Passage LED,</a:t>
          </a:r>
        </a:p>
      </dgm:t>
    </dgm:pt>
    <dgm:pt modelId="{BEBACA03-6E8F-4909-8DCC-CE035CA4B5C3}" type="parTrans" cxnId="{8DC394D3-1B7D-4921-AEA7-786B992E4237}">
      <dgm:prSet/>
      <dgm:spPr/>
      <dgm:t>
        <a:bodyPr/>
        <a:lstStyle/>
        <a:p>
          <a:endParaRPr lang="fr-FR" sz="3600"/>
        </a:p>
      </dgm:t>
    </dgm:pt>
    <dgm:pt modelId="{46CB4615-C796-4041-B9F6-D22FA3F44155}" type="sibTrans" cxnId="{8DC394D3-1B7D-4921-AEA7-786B992E4237}">
      <dgm:prSet/>
      <dgm:spPr/>
      <dgm:t>
        <a:bodyPr/>
        <a:lstStyle/>
        <a:p>
          <a:endParaRPr lang="fr-FR" sz="3600"/>
        </a:p>
      </dgm:t>
    </dgm:pt>
    <dgm:pt modelId="{87CB19A7-893A-40B5-A106-1F833FD755D9}">
      <dgm:prSet custT="1"/>
      <dgm:spPr/>
      <dgm:t>
        <a:bodyPr/>
        <a:lstStyle/>
        <a:p>
          <a:r>
            <a:rPr lang="fr-FR" sz="1400" dirty="0">
              <a:solidFill>
                <a:schemeClr val="accent1">
                  <a:lumMod val="50000"/>
                </a:schemeClr>
              </a:solidFill>
            </a:rPr>
            <a:t>Détection régulation,</a:t>
          </a:r>
        </a:p>
      </dgm:t>
    </dgm:pt>
    <dgm:pt modelId="{5767E18E-1420-4A60-AFDD-B5488D9EB41B}" type="parTrans" cxnId="{B1775E06-A5B1-4F1E-8C54-4B633000D330}">
      <dgm:prSet/>
      <dgm:spPr/>
      <dgm:t>
        <a:bodyPr/>
        <a:lstStyle/>
        <a:p>
          <a:endParaRPr lang="fr-FR" sz="3600"/>
        </a:p>
      </dgm:t>
    </dgm:pt>
    <dgm:pt modelId="{78D4518D-0F2F-485B-96B1-5499467F5010}" type="sibTrans" cxnId="{B1775E06-A5B1-4F1E-8C54-4B633000D330}">
      <dgm:prSet/>
      <dgm:spPr/>
      <dgm:t>
        <a:bodyPr/>
        <a:lstStyle/>
        <a:p>
          <a:endParaRPr lang="fr-FR" sz="3600"/>
        </a:p>
      </dgm:t>
    </dgm:pt>
    <dgm:pt modelId="{33A164D0-D226-4D08-9D5C-1BB2A5251662}">
      <dgm:prSet custT="1"/>
      <dgm:spPr>
        <a:solidFill>
          <a:schemeClr val="accent3">
            <a:lumMod val="60000"/>
            <a:lumOff val="40000"/>
          </a:schemeClr>
        </a:solidFill>
        <a:ln>
          <a:prstDash val="dash"/>
        </a:ln>
      </dgm:spPr>
      <dgm:t>
        <a:bodyPr/>
        <a:lstStyle/>
        <a:p>
          <a:r>
            <a:rPr lang="fr-FR" sz="1400" dirty="0">
              <a:solidFill>
                <a:schemeClr val="accent1">
                  <a:lumMod val="50000"/>
                </a:schemeClr>
              </a:solidFill>
            </a:rPr>
            <a:t>Capteur IOT (vidéo, stationnement, détection, qualité de l’air, WIFI,…)</a:t>
          </a:r>
        </a:p>
      </dgm:t>
    </dgm:pt>
    <dgm:pt modelId="{CC401AFD-A146-4F9E-8CCE-5CC9BD8E3E53}" type="parTrans" cxnId="{62C85B6D-2FA3-46BD-804F-7727DC75C3DC}">
      <dgm:prSet/>
      <dgm:spPr/>
      <dgm:t>
        <a:bodyPr/>
        <a:lstStyle/>
        <a:p>
          <a:endParaRPr lang="fr-FR" sz="3600"/>
        </a:p>
      </dgm:t>
    </dgm:pt>
    <dgm:pt modelId="{2739B39C-C286-4A44-B02C-ADFE29D81003}" type="sibTrans" cxnId="{62C85B6D-2FA3-46BD-804F-7727DC75C3DC}">
      <dgm:prSet/>
      <dgm:spPr/>
      <dgm:t>
        <a:bodyPr/>
        <a:lstStyle/>
        <a:p>
          <a:endParaRPr lang="fr-FR" sz="3600"/>
        </a:p>
      </dgm:t>
    </dgm:pt>
    <dgm:pt modelId="{010C999D-CC0F-4F29-B788-DC5108F60BCB}" type="pres">
      <dgm:prSet presAssocID="{947DCB97-8BEC-472A-8A19-279178284F47}" presName="theList" presStyleCnt="0">
        <dgm:presLayoutVars>
          <dgm:dir/>
          <dgm:animLvl val="lvl"/>
          <dgm:resizeHandles val="exact"/>
        </dgm:presLayoutVars>
      </dgm:prSet>
      <dgm:spPr/>
    </dgm:pt>
    <dgm:pt modelId="{2831C450-D3B8-4BAB-8C81-AB3AE77C11BB}" type="pres">
      <dgm:prSet presAssocID="{DB848AD1-8BF3-4406-834B-740F0B3BD409}" presName="compNode" presStyleCnt="0"/>
      <dgm:spPr/>
    </dgm:pt>
    <dgm:pt modelId="{C350431F-312A-4597-BB42-508138A0DBC7}" type="pres">
      <dgm:prSet presAssocID="{DB848AD1-8BF3-4406-834B-740F0B3BD409}" presName="aNode" presStyleLbl="bgShp" presStyleIdx="0" presStyleCnt="5" custLinFactNeighborY="239"/>
      <dgm:spPr/>
    </dgm:pt>
    <dgm:pt modelId="{A98948DE-6A18-4055-A512-64D38A6007B9}" type="pres">
      <dgm:prSet presAssocID="{DB848AD1-8BF3-4406-834B-740F0B3BD409}" presName="textNode" presStyleLbl="bgShp" presStyleIdx="0" presStyleCnt="5"/>
      <dgm:spPr/>
    </dgm:pt>
    <dgm:pt modelId="{5F85BB8D-DC73-482E-8B12-705928602D1B}" type="pres">
      <dgm:prSet presAssocID="{DB848AD1-8BF3-4406-834B-740F0B3BD409}" presName="compChildNode" presStyleCnt="0"/>
      <dgm:spPr/>
    </dgm:pt>
    <dgm:pt modelId="{6B88FF51-83A5-475F-B023-25C5B25A0C60}" type="pres">
      <dgm:prSet presAssocID="{DB848AD1-8BF3-4406-834B-740F0B3BD409}" presName="theInnerList" presStyleCnt="0"/>
      <dgm:spPr/>
    </dgm:pt>
    <dgm:pt modelId="{B3D45EFF-F565-4CB1-AFD7-10D9779B37A9}" type="pres">
      <dgm:prSet presAssocID="{61834506-31F0-4099-B030-B0C861F3B33D}" presName="childNode" presStyleLbl="node1" presStyleIdx="0" presStyleCnt="15" custScaleY="191049" custLinFactY="-1232" custLinFactNeighborY="-100000">
        <dgm:presLayoutVars>
          <dgm:bulletEnabled val="1"/>
        </dgm:presLayoutVars>
      </dgm:prSet>
      <dgm:spPr/>
    </dgm:pt>
    <dgm:pt modelId="{0F9DCD81-C5AD-4006-A0B7-55C57402304D}" type="pres">
      <dgm:prSet presAssocID="{61834506-31F0-4099-B030-B0C861F3B33D}" presName="aSpace2" presStyleCnt="0"/>
      <dgm:spPr/>
    </dgm:pt>
    <dgm:pt modelId="{034FCDEF-74A4-4751-A2F5-0FE27C8F0821}" type="pres">
      <dgm:prSet presAssocID="{F9E58315-834F-40C3-A7BF-301F295874D2}" presName="childNode" presStyleLbl="node1" presStyleIdx="1" presStyleCnt="15" custLinFactNeighborY="-58453">
        <dgm:presLayoutVars>
          <dgm:bulletEnabled val="1"/>
        </dgm:presLayoutVars>
      </dgm:prSet>
      <dgm:spPr/>
    </dgm:pt>
    <dgm:pt modelId="{F2F08B54-340C-4E11-B95B-939A022C6A5B}" type="pres">
      <dgm:prSet presAssocID="{F9E58315-834F-40C3-A7BF-301F295874D2}" presName="aSpace2" presStyleCnt="0"/>
      <dgm:spPr/>
    </dgm:pt>
    <dgm:pt modelId="{3968B5EB-0DFF-4C33-A3D2-5152F377AF69}" type="pres">
      <dgm:prSet presAssocID="{D2A71D76-02E1-4302-92AC-5CB82CF37D3C}" presName="childNode" presStyleLbl="node1" presStyleIdx="2" presStyleCnt="15" custScaleY="133876" custLinFactNeighborY="-32635">
        <dgm:presLayoutVars>
          <dgm:bulletEnabled val="1"/>
        </dgm:presLayoutVars>
      </dgm:prSet>
      <dgm:spPr/>
    </dgm:pt>
    <dgm:pt modelId="{86FE2D7C-A83C-4B60-AECD-758FB811E08F}" type="pres">
      <dgm:prSet presAssocID="{D2A71D76-02E1-4302-92AC-5CB82CF37D3C}" presName="aSpace2" presStyleCnt="0"/>
      <dgm:spPr/>
    </dgm:pt>
    <dgm:pt modelId="{A38B1ABF-0EDB-47CF-9DE4-6B3E8A07CB32}" type="pres">
      <dgm:prSet presAssocID="{A00F88E8-D9FD-4357-B20C-2B3FB398E4AF}" presName="childNode" presStyleLbl="node1" presStyleIdx="3" presStyleCnt="15" custScaleY="107210">
        <dgm:presLayoutVars>
          <dgm:bulletEnabled val="1"/>
        </dgm:presLayoutVars>
      </dgm:prSet>
      <dgm:spPr/>
    </dgm:pt>
    <dgm:pt modelId="{E55A1480-8062-490C-A1F7-6DC16E3F90F4}" type="pres">
      <dgm:prSet presAssocID="{A00F88E8-D9FD-4357-B20C-2B3FB398E4AF}" presName="aSpace2" presStyleCnt="0"/>
      <dgm:spPr/>
    </dgm:pt>
    <dgm:pt modelId="{D7670582-8582-4AED-A928-A323076EEED7}" type="pres">
      <dgm:prSet presAssocID="{A92731DD-D448-4F6D-928C-B03A2F988B38}" presName="childNode" presStyleLbl="node1" presStyleIdx="4" presStyleCnt="15">
        <dgm:presLayoutVars>
          <dgm:bulletEnabled val="1"/>
        </dgm:presLayoutVars>
      </dgm:prSet>
      <dgm:spPr/>
    </dgm:pt>
    <dgm:pt modelId="{F69E68F8-E749-447D-8B96-04FC3805B231}" type="pres">
      <dgm:prSet presAssocID="{DB848AD1-8BF3-4406-834B-740F0B3BD409}" presName="aSpace" presStyleCnt="0"/>
      <dgm:spPr/>
    </dgm:pt>
    <dgm:pt modelId="{6D256FD0-2A6A-4496-AB80-05AD2014233F}" type="pres">
      <dgm:prSet presAssocID="{2BF195F9-DE92-4E62-A3AF-0E8B3DFAE863}" presName="compNode" presStyleCnt="0"/>
      <dgm:spPr/>
    </dgm:pt>
    <dgm:pt modelId="{1AC8996B-ED5E-4E3A-98FE-C9D0B2B41FE7}" type="pres">
      <dgm:prSet presAssocID="{2BF195F9-DE92-4E62-A3AF-0E8B3DFAE863}" presName="aNode" presStyleLbl="bgShp" presStyleIdx="1" presStyleCnt="5"/>
      <dgm:spPr/>
    </dgm:pt>
    <dgm:pt modelId="{570DCC13-DDE6-43C6-AC7E-D1B33C8C60EC}" type="pres">
      <dgm:prSet presAssocID="{2BF195F9-DE92-4E62-A3AF-0E8B3DFAE863}" presName="textNode" presStyleLbl="bgShp" presStyleIdx="1" presStyleCnt="5"/>
      <dgm:spPr/>
    </dgm:pt>
    <dgm:pt modelId="{FE0FB7F4-A2E1-4F61-A8E1-D53F215B610C}" type="pres">
      <dgm:prSet presAssocID="{2BF195F9-DE92-4E62-A3AF-0E8B3DFAE863}" presName="compChildNode" presStyleCnt="0"/>
      <dgm:spPr/>
    </dgm:pt>
    <dgm:pt modelId="{18558EFB-E837-4405-AE30-EE4888A4674F}" type="pres">
      <dgm:prSet presAssocID="{2BF195F9-DE92-4E62-A3AF-0E8B3DFAE863}" presName="theInnerList" presStyleCnt="0"/>
      <dgm:spPr/>
    </dgm:pt>
    <dgm:pt modelId="{ACF9F67B-03F9-4157-8E62-97FD61B1F756}" type="pres">
      <dgm:prSet presAssocID="{2E8E0E77-F745-42D0-BC28-E2FB67318457}" presName="childNode" presStyleLbl="node1" presStyleIdx="5" presStyleCnt="15">
        <dgm:presLayoutVars>
          <dgm:bulletEnabled val="1"/>
        </dgm:presLayoutVars>
      </dgm:prSet>
      <dgm:spPr/>
    </dgm:pt>
    <dgm:pt modelId="{03571D9A-D01D-440A-99D8-0F2BC8EB0D1D}" type="pres">
      <dgm:prSet presAssocID="{2E8E0E77-F745-42D0-BC28-E2FB67318457}" presName="aSpace2" presStyleCnt="0"/>
      <dgm:spPr/>
    </dgm:pt>
    <dgm:pt modelId="{C4BFD38F-C072-4D45-BC9E-598C6FD4AC61}" type="pres">
      <dgm:prSet presAssocID="{8C09D346-B63C-4B21-B1DF-E37CBB5923EB}" presName="childNode" presStyleLbl="node1" presStyleIdx="6" presStyleCnt="15">
        <dgm:presLayoutVars>
          <dgm:bulletEnabled val="1"/>
        </dgm:presLayoutVars>
      </dgm:prSet>
      <dgm:spPr/>
    </dgm:pt>
    <dgm:pt modelId="{4F7F271D-8714-4503-80D6-A6CE6333565E}" type="pres">
      <dgm:prSet presAssocID="{2BF195F9-DE92-4E62-A3AF-0E8B3DFAE863}" presName="aSpace" presStyleCnt="0"/>
      <dgm:spPr/>
    </dgm:pt>
    <dgm:pt modelId="{DA8664C2-7259-49DD-8594-5173585B76F1}" type="pres">
      <dgm:prSet presAssocID="{BCA50837-2F99-4526-BC05-01E65451E177}" presName="compNode" presStyleCnt="0"/>
      <dgm:spPr/>
    </dgm:pt>
    <dgm:pt modelId="{F39E8653-CEDD-47E8-82FE-68018BAB862E}" type="pres">
      <dgm:prSet presAssocID="{BCA50837-2F99-4526-BC05-01E65451E177}" presName="aNode" presStyleLbl="bgShp" presStyleIdx="2" presStyleCnt="5"/>
      <dgm:spPr/>
    </dgm:pt>
    <dgm:pt modelId="{5C031BBF-33EB-4C93-808D-C4A257359EAD}" type="pres">
      <dgm:prSet presAssocID="{BCA50837-2F99-4526-BC05-01E65451E177}" presName="textNode" presStyleLbl="bgShp" presStyleIdx="2" presStyleCnt="5"/>
      <dgm:spPr/>
    </dgm:pt>
    <dgm:pt modelId="{E6D9C482-0F0E-4D18-A6ED-9121A92734E0}" type="pres">
      <dgm:prSet presAssocID="{BCA50837-2F99-4526-BC05-01E65451E177}" presName="compChildNode" presStyleCnt="0"/>
      <dgm:spPr/>
    </dgm:pt>
    <dgm:pt modelId="{ED2EF752-A17C-47F3-A64F-95655F6F27C6}" type="pres">
      <dgm:prSet presAssocID="{BCA50837-2F99-4526-BC05-01E65451E177}" presName="theInnerList" presStyleCnt="0"/>
      <dgm:spPr/>
    </dgm:pt>
    <dgm:pt modelId="{7CA005F5-2C71-47B0-9AD4-A2072FD0111B}" type="pres">
      <dgm:prSet presAssocID="{B4F04D13-D860-481B-B0E4-84FB2378F0AB}" presName="childNode" presStyleLbl="node1" presStyleIdx="7" presStyleCnt="15">
        <dgm:presLayoutVars>
          <dgm:bulletEnabled val="1"/>
        </dgm:presLayoutVars>
      </dgm:prSet>
      <dgm:spPr/>
    </dgm:pt>
    <dgm:pt modelId="{03A0726C-206E-458A-8FA7-8BA4F56C059F}" type="pres">
      <dgm:prSet presAssocID="{B4F04D13-D860-481B-B0E4-84FB2378F0AB}" presName="aSpace2" presStyleCnt="0"/>
      <dgm:spPr/>
    </dgm:pt>
    <dgm:pt modelId="{50A4231F-BCF1-4A6E-8141-96BF1A54A1C6}" type="pres">
      <dgm:prSet presAssocID="{5AB945F3-72F4-4AE9-B135-54640FA0CD4D}" presName="childNode" presStyleLbl="node1" presStyleIdx="8" presStyleCnt="15">
        <dgm:presLayoutVars>
          <dgm:bulletEnabled val="1"/>
        </dgm:presLayoutVars>
      </dgm:prSet>
      <dgm:spPr/>
    </dgm:pt>
    <dgm:pt modelId="{D6D5B4A4-83C1-45F3-89EB-793E04F9C626}" type="pres">
      <dgm:prSet presAssocID="{5AB945F3-72F4-4AE9-B135-54640FA0CD4D}" presName="aSpace2" presStyleCnt="0"/>
      <dgm:spPr/>
    </dgm:pt>
    <dgm:pt modelId="{B442EC25-48D3-4329-9F92-5FBB5352352D}" type="pres">
      <dgm:prSet presAssocID="{DFA3BC0D-6A71-4879-A111-223A702206AE}" presName="childNode" presStyleLbl="node1" presStyleIdx="9" presStyleCnt="15">
        <dgm:presLayoutVars>
          <dgm:bulletEnabled val="1"/>
        </dgm:presLayoutVars>
      </dgm:prSet>
      <dgm:spPr/>
    </dgm:pt>
    <dgm:pt modelId="{E4F7A160-94AF-4326-86E6-9D05E14B7BCE}" type="pres">
      <dgm:prSet presAssocID="{BCA50837-2F99-4526-BC05-01E65451E177}" presName="aSpace" presStyleCnt="0"/>
      <dgm:spPr/>
    </dgm:pt>
    <dgm:pt modelId="{63E93124-68CB-4432-BC23-D6CB70BBAB95}" type="pres">
      <dgm:prSet presAssocID="{2686CE85-28C2-46AA-83DD-C54509909119}" presName="compNode" presStyleCnt="0"/>
      <dgm:spPr/>
    </dgm:pt>
    <dgm:pt modelId="{5F5F0627-AFC9-4355-AED1-B747C8C93E23}" type="pres">
      <dgm:prSet presAssocID="{2686CE85-28C2-46AA-83DD-C54509909119}" presName="aNode" presStyleLbl="bgShp" presStyleIdx="3" presStyleCnt="5"/>
      <dgm:spPr/>
    </dgm:pt>
    <dgm:pt modelId="{FEA94EB5-EE42-4C4A-9B50-9EBDB5642CB8}" type="pres">
      <dgm:prSet presAssocID="{2686CE85-28C2-46AA-83DD-C54509909119}" presName="textNode" presStyleLbl="bgShp" presStyleIdx="3" presStyleCnt="5"/>
      <dgm:spPr/>
    </dgm:pt>
    <dgm:pt modelId="{494080D1-1774-401E-B8E9-25F4B5551D33}" type="pres">
      <dgm:prSet presAssocID="{2686CE85-28C2-46AA-83DD-C54509909119}" presName="compChildNode" presStyleCnt="0"/>
      <dgm:spPr/>
    </dgm:pt>
    <dgm:pt modelId="{31FED5C6-D2C7-4F15-B76E-D35017F8A6CB}" type="pres">
      <dgm:prSet presAssocID="{2686CE85-28C2-46AA-83DD-C54509909119}" presName="theInnerList" presStyleCnt="0"/>
      <dgm:spPr/>
    </dgm:pt>
    <dgm:pt modelId="{DDAF5B29-01EB-41CA-A763-2CE82D29DE5A}" type="pres">
      <dgm:prSet presAssocID="{AEC6B634-C341-49EC-9F39-30DE906907A9}" presName="childNode" presStyleLbl="node1" presStyleIdx="10" presStyleCnt="15">
        <dgm:presLayoutVars>
          <dgm:bulletEnabled val="1"/>
        </dgm:presLayoutVars>
      </dgm:prSet>
      <dgm:spPr/>
    </dgm:pt>
    <dgm:pt modelId="{6E4ECB7F-67C3-49EB-963F-A6B27084D806}" type="pres">
      <dgm:prSet presAssocID="{AEC6B634-C341-49EC-9F39-30DE906907A9}" presName="aSpace2" presStyleCnt="0"/>
      <dgm:spPr/>
    </dgm:pt>
    <dgm:pt modelId="{59AE5F40-DAF1-4791-B3D2-DAB42BF1E196}" type="pres">
      <dgm:prSet presAssocID="{9E053C9F-5484-4167-B081-BBA9F33C2297}" presName="childNode" presStyleLbl="node1" presStyleIdx="11" presStyleCnt="15">
        <dgm:presLayoutVars>
          <dgm:bulletEnabled val="1"/>
        </dgm:presLayoutVars>
      </dgm:prSet>
      <dgm:spPr/>
    </dgm:pt>
    <dgm:pt modelId="{7288B7E9-252F-4CEC-A2FC-127D640F61B1}" type="pres">
      <dgm:prSet presAssocID="{2686CE85-28C2-46AA-83DD-C54509909119}" presName="aSpace" presStyleCnt="0"/>
      <dgm:spPr/>
    </dgm:pt>
    <dgm:pt modelId="{FC8653E4-2B51-4A69-A31D-D360BA4CCF61}" type="pres">
      <dgm:prSet presAssocID="{55C553EC-3148-4CA6-AB10-0A821E2731BF}" presName="compNode" presStyleCnt="0"/>
      <dgm:spPr/>
    </dgm:pt>
    <dgm:pt modelId="{DDE628D3-AF54-4556-A34A-34E0DDCE6F2D}" type="pres">
      <dgm:prSet presAssocID="{55C553EC-3148-4CA6-AB10-0A821E2731BF}" presName="aNode" presStyleLbl="bgShp" presStyleIdx="4" presStyleCnt="5"/>
      <dgm:spPr/>
    </dgm:pt>
    <dgm:pt modelId="{BCD5E868-76DF-4E69-9CB1-8024B3B31A93}" type="pres">
      <dgm:prSet presAssocID="{55C553EC-3148-4CA6-AB10-0A821E2731BF}" presName="textNode" presStyleLbl="bgShp" presStyleIdx="4" presStyleCnt="5"/>
      <dgm:spPr/>
    </dgm:pt>
    <dgm:pt modelId="{FB15A5FB-508D-4305-98BF-43EA36874EDD}" type="pres">
      <dgm:prSet presAssocID="{55C553EC-3148-4CA6-AB10-0A821E2731BF}" presName="compChildNode" presStyleCnt="0"/>
      <dgm:spPr/>
    </dgm:pt>
    <dgm:pt modelId="{EAEA10DA-2D78-4ED1-9388-9374A7ABD1DC}" type="pres">
      <dgm:prSet presAssocID="{55C553EC-3148-4CA6-AB10-0A821E2731BF}" presName="theInnerList" presStyleCnt="0"/>
      <dgm:spPr/>
    </dgm:pt>
    <dgm:pt modelId="{9F795556-5F27-4871-9C4F-BE6FD27FB5AF}" type="pres">
      <dgm:prSet presAssocID="{0371F682-ED22-4375-A2FE-3E74A7FAB890}" presName="childNode" presStyleLbl="node1" presStyleIdx="12" presStyleCnt="15">
        <dgm:presLayoutVars>
          <dgm:bulletEnabled val="1"/>
        </dgm:presLayoutVars>
      </dgm:prSet>
      <dgm:spPr/>
    </dgm:pt>
    <dgm:pt modelId="{FBFF5EEF-D761-401E-AF9F-A1041D10B1D5}" type="pres">
      <dgm:prSet presAssocID="{0371F682-ED22-4375-A2FE-3E74A7FAB890}" presName="aSpace2" presStyleCnt="0"/>
      <dgm:spPr/>
    </dgm:pt>
    <dgm:pt modelId="{586D0FF2-EC18-4364-89DF-A8B52D5FA60F}" type="pres">
      <dgm:prSet presAssocID="{87CB19A7-893A-40B5-A106-1F833FD755D9}" presName="childNode" presStyleLbl="node1" presStyleIdx="13" presStyleCnt="15" custLinFactNeighborY="-15792">
        <dgm:presLayoutVars>
          <dgm:bulletEnabled val="1"/>
        </dgm:presLayoutVars>
      </dgm:prSet>
      <dgm:spPr/>
    </dgm:pt>
    <dgm:pt modelId="{59A830EB-FDA8-4A08-9AA0-4F445A7270B3}" type="pres">
      <dgm:prSet presAssocID="{87CB19A7-893A-40B5-A106-1F833FD755D9}" presName="aSpace2" presStyleCnt="0"/>
      <dgm:spPr/>
    </dgm:pt>
    <dgm:pt modelId="{D71AB39F-6BD9-4DEF-AD5A-819DE0EB3E01}" type="pres">
      <dgm:prSet presAssocID="{33A164D0-D226-4D08-9D5C-1BB2A5251662}" presName="childNode" presStyleLbl="node1" presStyleIdx="14" presStyleCnt="15" custScaleY="123889">
        <dgm:presLayoutVars>
          <dgm:bulletEnabled val="1"/>
        </dgm:presLayoutVars>
      </dgm:prSet>
      <dgm:spPr/>
    </dgm:pt>
  </dgm:ptLst>
  <dgm:cxnLst>
    <dgm:cxn modelId="{B1775E06-A5B1-4F1E-8C54-4B633000D330}" srcId="{55C553EC-3148-4CA6-AB10-0A821E2731BF}" destId="{87CB19A7-893A-40B5-A106-1F833FD755D9}" srcOrd="1" destOrd="0" parTransId="{5767E18E-1420-4A60-AFDD-B5488D9EB41B}" sibTransId="{78D4518D-0F2F-485B-96B1-5499467F5010}"/>
    <dgm:cxn modelId="{3EB0BE09-F1FF-4630-A8F3-37F4C66ACA5B}" type="presOf" srcId="{DB848AD1-8BF3-4406-834B-740F0B3BD409}" destId="{A98948DE-6A18-4055-A512-64D38A6007B9}" srcOrd="1" destOrd="0" presId="urn:microsoft.com/office/officeart/2005/8/layout/lProcess2"/>
    <dgm:cxn modelId="{E94D280C-EADE-4BA7-A69C-D700A4754596}" type="presOf" srcId="{A00F88E8-D9FD-4357-B20C-2B3FB398E4AF}" destId="{A38B1ABF-0EDB-47CF-9DE4-6B3E8A07CB32}" srcOrd="0" destOrd="0" presId="urn:microsoft.com/office/officeart/2005/8/layout/lProcess2"/>
    <dgm:cxn modelId="{131A2A0C-2207-4362-A895-3DB59A67F851}" srcId="{947DCB97-8BEC-472A-8A19-279178284F47}" destId="{BCA50837-2F99-4526-BC05-01E65451E177}" srcOrd="2" destOrd="0" parTransId="{8C4CB5CD-1E86-4D6B-99A1-508B7B02B7A2}" sibTransId="{5C2B1CBB-420D-4CE2-AE4D-AB5522631976}"/>
    <dgm:cxn modelId="{A127CD10-1E1C-4CF7-934A-4282F37155D1}" srcId="{DB848AD1-8BF3-4406-834B-740F0B3BD409}" destId="{61834506-31F0-4099-B030-B0C861F3B33D}" srcOrd="0" destOrd="0" parTransId="{80193E8E-13B9-4244-9007-D79CFCA16C12}" sibTransId="{A76FFDF9-78CD-467D-A1E0-2550731223CE}"/>
    <dgm:cxn modelId="{69E96211-E069-4208-A01E-5F4DF2F66524}" type="presOf" srcId="{2E8E0E77-F745-42D0-BC28-E2FB67318457}" destId="{ACF9F67B-03F9-4157-8E62-97FD61B1F756}" srcOrd="0" destOrd="0" presId="urn:microsoft.com/office/officeart/2005/8/layout/lProcess2"/>
    <dgm:cxn modelId="{E9DC751E-EF28-4C73-8D8A-3B5511998F0A}" type="presOf" srcId="{F9E58315-834F-40C3-A7BF-301F295874D2}" destId="{034FCDEF-74A4-4751-A2F5-0FE27C8F0821}" srcOrd="0" destOrd="0" presId="urn:microsoft.com/office/officeart/2005/8/layout/lProcess2"/>
    <dgm:cxn modelId="{992CDF1E-0235-4BED-B3A6-5270BC75B526}" type="presOf" srcId="{33A164D0-D226-4D08-9D5C-1BB2A5251662}" destId="{D71AB39F-6BD9-4DEF-AD5A-819DE0EB3E01}" srcOrd="0" destOrd="0" presId="urn:microsoft.com/office/officeart/2005/8/layout/lProcess2"/>
    <dgm:cxn modelId="{C96C5A33-ACF0-4CDB-B439-EE34BED62EC1}" type="presOf" srcId="{0371F682-ED22-4375-A2FE-3E74A7FAB890}" destId="{9F795556-5F27-4871-9C4F-BE6FD27FB5AF}" srcOrd="0" destOrd="0" presId="urn:microsoft.com/office/officeart/2005/8/layout/lProcess2"/>
    <dgm:cxn modelId="{641FED33-F37E-454C-B0D6-AA0406168B94}" srcId="{BCA50837-2F99-4526-BC05-01E65451E177}" destId="{DFA3BC0D-6A71-4879-A111-223A702206AE}" srcOrd="2" destOrd="0" parTransId="{1A45939A-0F6D-4931-97E3-65096EAE1204}" sibTransId="{19184754-3DE1-4D5A-B90F-3BF122340DB6}"/>
    <dgm:cxn modelId="{7C104639-8428-45DD-BC9C-8888752E58CA}" srcId="{BCA50837-2F99-4526-BC05-01E65451E177}" destId="{B4F04D13-D860-481B-B0E4-84FB2378F0AB}" srcOrd="0" destOrd="0" parTransId="{E37219CE-D3A6-440D-B609-FF392F4C370F}" sibTransId="{CDECF2FF-3444-4E3D-B1E3-B94E948E045F}"/>
    <dgm:cxn modelId="{4CB1D03C-DDDF-406B-8010-A0809EADD3C6}" srcId="{DB848AD1-8BF3-4406-834B-740F0B3BD409}" destId="{F9E58315-834F-40C3-A7BF-301F295874D2}" srcOrd="1" destOrd="0" parTransId="{1D255667-83EC-4EB8-B2DB-40C4B42F7A9D}" sibTransId="{FBCAE24A-89ED-4953-A04E-0F65EBA1548C}"/>
    <dgm:cxn modelId="{183BB43D-9692-44DD-82CA-4F309B040183}" type="presOf" srcId="{2BF195F9-DE92-4E62-A3AF-0E8B3DFAE863}" destId="{1AC8996B-ED5E-4E3A-98FE-C9D0B2B41FE7}" srcOrd="0" destOrd="0" presId="urn:microsoft.com/office/officeart/2005/8/layout/lProcess2"/>
    <dgm:cxn modelId="{E323055D-6E15-404A-80D4-A78ED7693187}" srcId="{2BF195F9-DE92-4E62-A3AF-0E8B3DFAE863}" destId="{8C09D346-B63C-4B21-B1DF-E37CBB5923EB}" srcOrd="1" destOrd="0" parTransId="{7D17A437-AF00-4A21-A478-D046C1DF2119}" sibTransId="{187DF1B6-179E-4B3D-B400-944212EE1862}"/>
    <dgm:cxn modelId="{5B6A825D-1011-434E-AA00-C4E58C5F7700}" type="presOf" srcId="{61834506-31F0-4099-B030-B0C861F3B33D}" destId="{B3D45EFF-F565-4CB1-AFD7-10D9779B37A9}" srcOrd="0" destOrd="0" presId="urn:microsoft.com/office/officeart/2005/8/layout/lProcess2"/>
    <dgm:cxn modelId="{B617EE49-E3C2-4247-AAE7-F2E59EEF6A64}" type="presOf" srcId="{2686CE85-28C2-46AA-83DD-C54509909119}" destId="{FEA94EB5-EE42-4C4A-9B50-9EBDB5642CB8}" srcOrd="1" destOrd="0" presId="urn:microsoft.com/office/officeart/2005/8/layout/lProcess2"/>
    <dgm:cxn modelId="{32B0054B-CE44-4B38-8B4A-1FAB1DCC7B2D}" type="presOf" srcId="{B4F04D13-D860-481B-B0E4-84FB2378F0AB}" destId="{7CA005F5-2C71-47B0-9AD4-A2072FD0111B}" srcOrd="0" destOrd="0" presId="urn:microsoft.com/office/officeart/2005/8/layout/lProcess2"/>
    <dgm:cxn modelId="{62C85B6D-2FA3-46BD-804F-7727DC75C3DC}" srcId="{55C553EC-3148-4CA6-AB10-0A821E2731BF}" destId="{33A164D0-D226-4D08-9D5C-1BB2A5251662}" srcOrd="2" destOrd="0" parTransId="{CC401AFD-A146-4F9E-8CCE-5CC9BD8E3E53}" sibTransId="{2739B39C-C286-4A44-B02C-ADFE29D81003}"/>
    <dgm:cxn modelId="{F204E94E-8EC8-4FB7-A8FF-C41F9E042681}" type="presOf" srcId="{BCA50837-2F99-4526-BC05-01E65451E177}" destId="{5C031BBF-33EB-4C93-808D-C4A257359EAD}" srcOrd="1" destOrd="0" presId="urn:microsoft.com/office/officeart/2005/8/layout/lProcess2"/>
    <dgm:cxn modelId="{8BAB5151-DE3B-417F-98E1-85759EA834E2}" srcId="{947DCB97-8BEC-472A-8A19-279178284F47}" destId="{DB848AD1-8BF3-4406-834B-740F0B3BD409}" srcOrd="0" destOrd="0" parTransId="{7DC4BE29-8B8A-43A4-B487-60270CCC205B}" sibTransId="{4C04663D-07DA-4F7B-940D-E12163DC871B}"/>
    <dgm:cxn modelId="{F5C72056-4DA9-4554-8E98-E6C24ED9D533}" srcId="{BCA50837-2F99-4526-BC05-01E65451E177}" destId="{5AB945F3-72F4-4AE9-B135-54640FA0CD4D}" srcOrd="1" destOrd="0" parTransId="{AF8F2190-14BB-474F-A0B0-CBC13933FA4E}" sibTransId="{3754BAA3-067B-4102-BA98-DC39F819372C}"/>
    <dgm:cxn modelId="{E4664F85-5401-4610-8224-8EDA49245CD8}" type="presOf" srcId="{DB848AD1-8BF3-4406-834B-740F0B3BD409}" destId="{C350431F-312A-4597-BB42-508138A0DBC7}" srcOrd="0" destOrd="0" presId="urn:microsoft.com/office/officeart/2005/8/layout/lProcess2"/>
    <dgm:cxn modelId="{6D1D9089-91FB-420F-828C-AA315D03ADCD}" srcId="{947DCB97-8BEC-472A-8A19-279178284F47}" destId="{2BF195F9-DE92-4E62-A3AF-0E8B3DFAE863}" srcOrd="1" destOrd="0" parTransId="{4406422F-C371-4541-B8B1-2F5D8BD34890}" sibTransId="{62657D32-5A58-4396-95F1-66BFC6C9215E}"/>
    <dgm:cxn modelId="{9B6A478F-E853-44D9-975C-50C0F2B209DF}" type="presOf" srcId="{5AB945F3-72F4-4AE9-B135-54640FA0CD4D}" destId="{50A4231F-BCF1-4A6E-8141-96BF1A54A1C6}" srcOrd="0" destOrd="0" presId="urn:microsoft.com/office/officeart/2005/8/layout/lProcess2"/>
    <dgm:cxn modelId="{C38574A4-622E-4AD0-A98E-AF95E97F7FB6}" type="presOf" srcId="{947DCB97-8BEC-472A-8A19-279178284F47}" destId="{010C999D-CC0F-4F29-B788-DC5108F60BCB}" srcOrd="0" destOrd="0" presId="urn:microsoft.com/office/officeart/2005/8/layout/lProcess2"/>
    <dgm:cxn modelId="{7A038BB3-B5F6-4A89-8505-5150B3336F6D}" type="presOf" srcId="{2BF195F9-DE92-4E62-A3AF-0E8B3DFAE863}" destId="{570DCC13-DDE6-43C6-AC7E-D1B33C8C60EC}" srcOrd="1" destOrd="0" presId="urn:microsoft.com/office/officeart/2005/8/layout/lProcess2"/>
    <dgm:cxn modelId="{0173B5B3-7601-40CB-A6C0-CCE35FF5E469}" srcId="{2BF195F9-DE92-4E62-A3AF-0E8B3DFAE863}" destId="{2E8E0E77-F745-42D0-BC28-E2FB67318457}" srcOrd="0" destOrd="0" parTransId="{29EE4705-792C-4ED4-B2C0-EC4B744BB1EC}" sibTransId="{A8E3971A-0B53-42E6-8327-37A3CE404BE4}"/>
    <dgm:cxn modelId="{E429E2B3-F93C-4AC0-BAB7-E5DF00F9BCFA}" srcId="{DB848AD1-8BF3-4406-834B-740F0B3BD409}" destId="{D2A71D76-02E1-4302-92AC-5CB82CF37D3C}" srcOrd="2" destOrd="0" parTransId="{4FAFD2E1-0EF0-45DA-8888-60C1DC47AF81}" sibTransId="{EB71FA91-6B53-40E6-8EF1-768BBD149649}"/>
    <dgm:cxn modelId="{BFADADB8-E4B5-412D-AE69-AFA7F81611DB}" type="presOf" srcId="{DFA3BC0D-6A71-4879-A111-223A702206AE}" destId="{B442EC25-48D3-4329-9F92-5FBB5352352D}" srcOrd="0" destOrd="0" presId="urn:microsoft.com/office/officeart/2005/8/layout/lProcess2"/>
    <dgm:cxn modelId="{57FAA4B9-CE68-4058-9B26-E562A9BDBF90}" type="presOf" srcId="{A92731DD-D448-4F6D-928C-B03A2F988B38}" destId="{D7670582-8582-4AED-A928-A323076EEED7}" srcOrd="0" destOrd="0" presId="urn:microsoft.com/office/officeart/2005/8/layout/lProcess2"/>
    <dgm:cxn modelId="{F8CB5ABA-17E8-4EEF-9F9C-EB074E82C98D}" type="presOf" srcId="{87CB19A7-893A-40B5-A106-1F833FD755D9}" destId="{586D0FF2-EC18-4364-89DF-A8B52D5FA60F}" srcOrd="0" destOrd="0" presId="urn:microsoft.com/office/officeart/2005/8/layout/lProcess2"/>
    <dgm:cxn modelId="{74E89ECA-688F-48EC-86E3-059E82D9BF63}" srcId="{DB848AD1-8BF3-4406-834B-740F0B3BD409}" destId="{A00F88E8-D9FD-4357-B20C-2B3FB398E4AF}" srcOrd="3" destOrd="0" parTransId="{2D8E5BD1-EC82-426B-9BD1-81817C92EDD7}" sibTransId="{EBC03D06-3B0B-4898-AF4A-8281B7102088}"/>
    <dgm:cxn modelId="{04DB9BCD-E0C6-4FCB-88A1-E3F6BA321164}" srcId="{947DCB97-8BEC-472A-8A19-279178284F47}" destId="{55C553EC-3148-4CA6-AB10-0A821E2731BF}" srcOrd="4" destOrd="0" parTransId="{544201E8-1F4C-4336-BB94-0FC31F2A7BD3}" sibTransId="{FC4CF9FF-16E8-4AC6-B4FC-3835DC720191}"/>
    <dgm:cxn modelId="{8DC394D3-1B7D-4921-AEA7-786B992E4237}" srcId="{55C553EC-3148-4CA6-AB10-0A821E2731BF}" destId="{0371F682-ED22-4375-A2FE-3E74A7FAB890}" srcOrd="0" destOrd="0" parTransId="{BEBACA03-6E8F-4909-8DCC-CE035CA4B5C3}" sibTransId="{46CB4615-C796-4041-B9F6-D22FA3F44155}"/>
    <dgm:cxn modelId="{78F59DD3-D15B-47EB-8D1E-B39B7986E81B}" type="presOf" srcId="{9E053C9F-5484-4167-B081-BBA9F33C2297}" destId="{59AE5F40-DAF1-4791-B3D2-DAB42BF1E196}" srcOrd="0" destOrd="0" presId="urn:microsoft.com/office/officeart/2005/8/layout/lProcess2"/>
    <dgm:cxn modelId="{5D670BD4-8C23-4369-B4E0-DBEA8A48A2A9}" srcId="{2686CE85-28C2-46AA-83DD-C54509909119}" destId="{AEC6B634-C341-49EC-9F39-30DE906907A9}" srcOrd="0" destOrd="0" parTransId="{4D7743B6-F6B9-4F02-B9C6-8AD47036A5A9}" sibTransId="{62540E5B-3974-4EDE-9949-95DB4D9AEC5A}"/>
    <dgm:cxn modelId="{C25334D4-427D-4208-B2D1-8020BA1FF671}" type="presOf" srcId="{8C09D346-B63C-4B21-B1DF-E37CBB5923EB}" destId="{C4BFD38F-C072-4D45-BC9E-598C6FD4AC61}" srcOrd="0" destOrd="0" presId="urn:microsoft.com/office/officeart/2005/8/layout/lProcess2"/>
    <dgm:cxn modelId="{487067D4-F635-4BF3-90FA-79FB04F1EE8E}" srcId="{2686CE85-28C2-46AA-83DD-C54509909119}" destId="{9E053C9F-5484-4167-B081-BBA9F33C2297}" srcOrd="1" destOrd="0" parTransId="{0B252E55-F271-4B43-BABE-73AEFF7F5F42}" sibTransId="{A942E0F7-E799-4681-A8CE-48D84664F748}"/>
    <dgm:cxn modelId="{E1D00FD7-70F1-41BE-A0B3-0B0A3B4833CF}" srcId="{DB848AD1-8BF3-4406-834B-740F0B3BD409}" destId="{A92731DD-D448-4F6D-928C-B03A2F988B38}" srcOrd="4" destOrd="0" parTransId="{173CCB4C-6C7A-4E2D-9561-BB5A83EAB0DB}" sibTransId="{D589BF77-864B-431B-9725-2D089EFBB41D}"/>
    <dgm:cxn modelId="{2E8129DB-B237-43B8-A776-39E687FA5775}" srcId="{947DCB97-8BEC-472A-8A19-279178284F47}" destId="{2686CE85-28C2-46AA-83DD-C54509909119}" srcOrd="3" destOrd="0" parTransId="{71735806-8661-4053-8ABA-6F66F26DD021}" sibTransId="{C44432D2-C802-41D1-AD64-BAC2C9CACE61}"/>
    <dgm:cxn modelId="{9DC86EDC-0595-4484-8BB5-AC3EB5A21180}" type="presOf" srcId="{2686CE85-28C2-46AA-83DD-C54509909119}" destId="{5F5F0627-AFC9-4355-AED1-B747C8C93E23}" srcOrd="0" destOrd="0" presId="urn:microsoft.com/office/officeart/2005/8/layout/lProcess2"/>
    <dgm:cxn modelId="{31904CDE-992F-4B93-BBB7-7C7A685B09AF}" type="presOf" srcId="{BCA50837-2F99-4526-BC05-01E65451E177}" destId="{F39E8653-CEDD-47E8-82FE-68018BAB862E}" srcOrd="0" destOrd="0" presId="urn:microsoft.com/office/officeart/2005/8/layout/lProcess2"/>
    <dgm:cxn modelId="{2AA618DF-447E-4820-B63E-FFCBFBA49E27}" type="presOf" srcId="{55C553EC-3148-4CA6-AB10-0A821E2731BF}" destId="{DDE628D3-AF54-4556-A34A-34E0DDCE6F2D}" srcOrd="0" destOrd="0" presId="urn:microsoft.com/office/officeart/2005/8/layout/lProcess2"/>
    <dgm:cxn modelId="{BF3379E2-68C9-4573-AAE4-5CE2F0FAC5DF}" type="presOf" srcId="{55C553EC-3148-4CA6-AB10-0A821E2731BF}" destId="{BCD5E868-76DF-4E69-9CB1-8024B3B31A93}" srcOrd="1" destOrd="0" presId="urn:microsoft.com/office/officeart/2005/8/layout/lProcess2"/>
    <dgm:cxn modelId="{E1E837E8-C8CD-4C64-A524-6469439C59D5}" type="presOf" srcId="{AEC6B634-C341-49EC-9F39-30DE906907A9}" destId="{DDAF5B29-01EB-41CA-A763-2CE82D29DE5A}" srcOrd="0" destOrd="0" presId="urn:microsoft.com/office/officeart/2005/8/layout/lProcess2"/>
    <dgm:cxn modelId="{9A30DDF3-0959-45EE-ABC9-DE1482FCB681}" type="presOf" srcId="{D2A71D76-02E1-4302-92AC-5CB82CF37D3C}" destId="{3968B5EB-0DFF-4C33-A3D2-5152F377AF69}" srcOrd="0" destOrd="0" presId="urn:microsoft.com/office/officeart/2005/8/layout/lProcess2"/>
    <dgm:cxn modelId="{A99F6E16-F8E4-474D-9492-D9CBDD9AD3F5}" type="presParOf" srcId="{010C999D-CC0F-4F29-B788-DC5108F60BCB}" destId="{2831C450-D3B8-4BAB-8C81-AB3AE77C11BB}" srcOrd="0" destOrd="0" presId="urn:microsoft.com/office/officeart/2005/8/layout/lProcess2"/>
    <dgm:cxn modelId="{BA5CB60A-24FB-4AF8-99F0-BD67BA575137}" type="presParOf" srcId="{2831C450-D3B8-4BAB-8C81-AB3AE77C11BB}" destId="{C350431F-312A-4597-BB42-508138A0DBC7}" srcOrd="0" destOrd="0" presId="urn:microsoft.com/office/officeart/2005/8/layout/lProcess2"/>
    <dgm:cxn modelId="{392260F0-414E-49E4-9501-E770084F143B}" type="presParOf" srcId="{2831C450-D3B8-4BAB-8C81-AB3AE77C11BB}" destId="{A98948DE-6A18-4055-A512-64D38A6007B9}" srcOrd="1" destOrd="0" presId="urn:microsoft.com/office/officeart/2005/8/layout/lProcess2"/>
    <dgm:cxn modelId="{8CFD74A2-0B5B-4827-8DC0-04EDDF82BF48}" type="presParOf" srcId="{2831C450-D3B8-4BAB-8C81-AB3AE77C11BB}" destId="{5F85BB8D-DC73-482E-8B12-705928602D1B}" srcOrd="2" destOrd="0" presId="urn:microsoft.com/office/officeart/2005/8/layout/lProcess2"/>
    <dgm:cxn modelId="{D3D60066-61D2-4348-BE90-5861809FEE4C}" type="presParOf" srcId="{5F85BB8D-DC73-482E-8B12-705928602D1B}" destId="{6B88FF51-83A5-475F-B023-25C5B25A0C60}" srcOrd="0" destOrd="0" presId="urn:microsoft.com/office/officeart/2005/8/layout/lProcess2"/>
    <dgm:cxn modelId="{30030E5E-D159-4419-88A9-F0FF839B4550}" type="presParOf" srcId="{6B88FF51-83A5-475F-B023-25C5B25A0C60}" destId="{B3D45EFF-F565-4CB1-AFD7-10D9779B37A9}" srcOrd="0" destOrd="0" presId="urn:microsoft.com/office/officeart/2005/8/layout/lProcess2"/>
    <dgm:cxn modelId="{EAC3F1A2-2AF7-4A2E-891E-70553613B308}" type="presParOf" srcId="{6B88FF51-83A5-475F-B023-25C5B25A0C60}" destId="{0F9DCD81-C5AD-4006-A0B7-55C57402304D}" srcOrd="1" destOrd="0" presId="urn:microsoft.com/office/officeart/2005/8/layout/lProcess2"/>
    <dgm:cxn modelId="{C5AC6A33-2DF6-4CEB-A501-1F234F7248C6}" type="presParOf" srcId="{6B88FF51-83A5-475F-B023-25C5B25A0C60}" destId="{034FCDEF-74A4-4751-A2F5-0FE27C8F0821}" srcOrd="2" destOrd="0" presId="urn:microsoft.com/office/officeart/2005/8/layout/lProcess2"/>
    <dgm:cxn modelId="{F7BD6248-B600-470A-9FE4-6025FD3FF8FB}" type="presParOf" srcId="{6B88FF51-83A5-475F-B023-25C5B25A0C60}" destId="{F2F08B54-340C-4E11-B95B-939A022C6A5B}" srcOrd="3" destOrd="0" presId="urn:microsoft.com/office/officeart/2005/8/layout/lProcess2"/>
    <dgm:cxn modelId="{AAE2D627-84D4-4536-8AA1-2838F5395818}" type="presParOf" srcId="{6B88FF51-83A5-475F-B023-25C5B25A0C60}" destId="{3968B5EB-0DFF-4C33-A3D2-5152F377AF69}" srcOrd="4" destOrd="0" presId="urn:microsoft.com/office/officeart/2005/8/layout/lProcess2"/>
    <dgm:cxn modelId="{85C958C5-AE63-4DFC-BAD7-2F112D194695}" type="presParOf" srcId="{6B88FF51-83A5-475F-B023-25C5B25A0C60}" destId="{86FE2D7C-A83C-4B60-AECD-758FB811E08F}" srcOrd="5" destOrd="0" presId="urn:microsoft.com/office/officeart/2005/8/layout/lProcess2"/>
    <dgm:cxn modelId="{32FF50D1-2BB0-42FB-AD48-5681790780DF}" type="presParOf" srcId="{6B88FF51-83A5-475F-B023-25C5B25A0C60}" destId="{A38B1ABF-0EDB-47CF-9DE4-6B3E8A07CB32}" srcOrd="6" destOrd="0" presId="urn:microsoft.com/office/officeart/2005/8/layout/lProcess2"/>
    <dgm:cxn modelId="{65F65D16-4567-4EF9-BD04-C6801DE979DD}" type="presParOf" srcId="{6B88FF51-83A5-475F-B023-25C5B25A0C60}" destId="{E55A1480-8062-490C-A1F7-6DC16E3F90F4}" srcOrd="7" destOrd="0" presId="urn:microsoft.com/office/officeart/2005/8/layout/lProcess2"/>
    <dgm:cxn modelId="{8860EE65-A49B-4A32-ADCE-3265890D8016}" type="presParOf" srcId="{6B88FF51-83A5-475F-B023-25C5B25A0C60}" destId="{D7670582-8582-4AED-A928-A323076EEED7}" srcOrd="8" destOrd="0" presId="urn:microsoft.com/office/officeart/2005/8/layout/lProcess2"/>
    <dgm:cxn modelId="{7CA17938-176E-4F58-8A83-42D1430ABA56}" type="presParOf" srcId="{010C999D-CC0F-4F29-B788-DC5108F60BCB}" destId="{F69E68F8-E749-447D-8B96-04FC3805B231}" srcOrd="1" destOrd="0" presId="urn:microsoft.com/office/officeart/2005/8/layout/lProcess2"/>
    <dgm:cxn modelId="{C473ACB9-C983-4CA9-9B45-B16F02E92911}" type="presParOf" srcId="{010C999D-CC0F-4F29-B788-DC5108F60BCB}" destId="{6D256FD0-2A6A-4496-AB80-05AD2014233F}" srcOrd="2" destOrd="0" presId="urn:microsoft.com/office/officeart/2005/8/layout/lProcess2"/>
    <dgm:cxn modelId="{738B8758-0DA0-4F56-BD2A-B58B8AF7F13E}" type="presParOf" srcId="{6D256FD0-2A6A-4496-AB80-05AD2014233F}" destId="{1AC8996B-ED5E-4E3A-98FE-C9D0B2B41FE7}" srcOrd="0" destOrd="0" presId="urn:microsoft.com/office/officeart/2005/8/layout/lProcess2"/>
    <dgm:cxn modelId="{B033BE3B-350C-4893-90BF-55D9D5A1D4BB}" type="presParOf" srcId="{6D256FD0-2A6A-4496-AB80-05AD2014233F}" destId="{570DCC13-DDE6-43C6-AC7E-D1B33C8C60EC}" srcOrd="1" destOrd="0" presId="urn:microsoft.com/office/officeart/2005/8/layout/lProcess2"/>
    <dgm:cxn modelId="{0451000B-2B54-4CBF-BE3E-BF7B3E53A5DB}" type="presParOf" srcId="{6D256FD0-2A6A-4496-AB80-05AD2014233F}" destId="{FE0FB7F4-A2E1-4F61-A8E1-D53F215B610C}" srcOrd="2" destOrd="0" presId="urn:microsoft.com/office/officeart/2005/8/layout/lProcess2"/>
    <dgm:cxn modelId="{D00E2FE3-9220-4393-914B-D03D486CB076}" type="presParOf" srcId="{FE0FB7F4-A2E1-4F61-A8E1-D53F215B610C}" destId="{18558EFB-E837-4405-AE30-EE4888A4674F}" srcOrd="0" destOrd="0" presId="urn:microsoft.com/office/officeart/2005/8/layout/lProcess2"/>
    <dgm:cxn modelId="{67230A98-AFC8-4609-90F5-BAA4CB4BD61D}" type="presParOf" srcId="{18558EFB-E837-4405-AE30-EE4888A4674F}" destId="{ACF9F67B-03F9-4157-8E62-97FD61B1F756}" srcOrd="0" destOrd="0" presId="urn:microsoft.com/office/officeart/2005/8/layout/lProcess2"/>
    <dgm:cxn modelId="{8E0DCE89-A566-4159-9762-94468085496D}" type="presParOf" srcId="{18558EFB-E837-4405-AE30-EE4888A4674F}" destId="{03571D9A-D01D-440A-99D8-0F2BC8EB0D1D}" srcOrd="1" destOrd="0" presId="urn:microsoft.com/office/officeart/2005/8/layout/lProcess2"/>
    <dgm:cxn modelId="{D86D5D0D-CF9A-4590-B6FD-C5EFCBDCE8E6}" type="presParOf" srcId="{18558EFB-E837-4405-AE30-EE4888A4674F}" destId="{C4BFD38F-C072-4D45-BC9E-598C6FD4AC61}" srcOrd="2" destOrd="0" presId="urn:microsoft.com/office/officeart/2005/8/layout/lProcess2"/>
    <dgm:cxn modelId="{772EA713-45C5-424A-9444-E957F3E15EB6}" type="presParOf" srcId="{010C999D-CC0F-4F29-B788-DC5108F60BCB}" destId="{4F7F271D-8714-4503-80D6-A6CE6333565E}" srcOrd="3" destOrd="0" presId="urn:microsoft.com/office/officeart/2005/8/layout/lProcess2"/>
    <dgm:cxn modelId="{632C8D3E-64C9-46A7-BC77-963C3EF0A02E}" type="presParOf" srcId="{010C999D-CC0F-4F29-B788-DC5108F60BCB}" destId="{DA8664C2-7259-49DD-8594-5173585B76F1}" srcOrd="4" destOrd="0" presId="urn:microsoft.com/office/officeart/2005/8/layout/lProcess2"/>
    <dgm:cxn modelId="{087A9D3D-BF93-464B-99CA-FB719951BE13}" type="presParOf" srcId="{DA8664C2-7259-49DD-8594-5173585B76F1}" destId="{F39E8653-CEDD-47E8-82FE-68018BAB862E}" srcOrd="0" destOrd="0" presId="urn:microsoft.com/office/officeart/2005/8/layout/lProcess2"/>
    <dgm:cxn modelId="{9BA752A0-22D5-4901-B58A-B76B41F0EE25}" type="presParOf" srcId="{DA8664C2-7259-49DD-8594-5173585B76F1}" destId="{5C031BBF-33EB-4C93-808D-C4A257359EAD}" srcOrd="1" destOrd="0" presId="urn:microsoft.com/office/officeart/2005/8/layout/lProcess2"/>
    <dgm:cxn modelId="{AC7DE159-231A-4EAA-A4A0-239121648EFD}" type="presParOf" srcId="{DA8664C2-7259-49DD-8594-5173585B76F1}" destId="{E6D9C482-0F0E-4D18-A6ED-9121A92734E0}" srcOrd="2" destOrd="0" presId="urn:microsoft.com/office/officeart/2005/8/layout/lProcess2"/>
    <dgm:cxn modelId="{6A875587-9C98-41BE-8ECD-01967F0B8DF9}" type="presParOf" srcId="{E6D9C482-0F0E-4D18-A6ED-9121A92734E0}" destId="{ED2EF752-A17C-47F3-A64F-95655F6F27C6}" srcOrd="0" destOrd="0" presId="urn:microsoft.com/office/officeart/2005/8/layout/lProcess2"/>
    <dgm:cxn modelId="{2B1B3FFB-BB3B-4F50-BCB0-80C91317A50B}" type="presParOf" srcId="{ED2EF752-A17C-47F3-A64F-95655F6F27C6}" destId="{7CA005F5-2C71-47B0-9AD4-A2072FD0111B}" srcOrd="0" destOrd="0" presId="urn:microsoft.com/office/officeart/2005/8/layout/lProcess2"/>
    <dgm:cxn modelId="{C4C0C04D-3650-44E0-9830-1E4042FBC9BD}" type="presParOf" srcId="{ED2EF752-A17C-47F3-A64F-95655F6F27C6}" destId="{03A0726C-206E-458A-8FA7-8BA4F56C059F}" srcOrd="1" destOrd="0" presId="urn:microsoft.com/office/officeart/2005/8/layout/lProcess2"/>
    <dgm:cxn modelId="{801A8AB0-1EF3-4C24-BC40-D9CC1D1E1F92}" type="presParOf" srcId="{ED2EF752-A17C-47F3-A64F-95655F6F27C6}" destId="{50A4231F-BCF1-4A6E-8141-96BF1A54A1C6}" srcOrd="2" destOrd="0" presId="urn:microsoft.com/office/officeart/2005/8/layout/lProcess2"/>
    <dgm:cxn modelId="{538B88B3-72F5-42A9-97EC-C006B6971371}" type="presParOf" srcId="{ED2EF752-A17C-47F3-A64F-95655F6F27C6}" destId="{D6D5B4A4-83C1-45F3-89EB-793E04F9C626}" srcOrd="3" destOrd="0" presId="urn:microsoft.com/office/officeart/2005/8/layout/lProcess2"/>
    <dgm:cxn modelId="{7911E7A2-B589-4BC7-AF7B-757E2FA4D6E9}" type="presParOf" srcId="{ED2EF752-A17C-47F3-A64F-95655F6F27C6}" destId="{B442EC25-48D3-4329-9F92-5FBB5352352D}" srcOrd="4" destOrd="0" presId="urn:microsoft.com/office/officeart/2005/8/layout/lProcess2"/>
    <dgm:cxn modelId="{1FC4E6E2-3DB2-4794-B47A-7BA5EBB6B573}" type="presParOf" srcId="{010C999D-CC0F-4F29-B788-DC5108F60BCB}" destId="{E4F7A160-94AF-4326-86E6-9D05E14B7BCE}" srcOrd="5" destOrd="0" presId="urn:microsoft.com/office/officeart/2005/8/layout/lProcess2"/>
    <dgm:cxn modelId="{380AE90F-107C-445D-A3E7-B5B8293B9844}" type="presParOf" srcId="{010C999D-CC0F-4F29-B788-DC5108F60BCB}" destId="{63E93124-68CB-4432-BC23-D6CB70BBAB95}" srcOrd="6" destOrd="0" presId="urn:microsoft.com/office/officeart/2005/8/layout/lProcess2"/>
    <dgm:cxn modelId="{DDCB6D81-2DF8-449D-A516-30596E6E9D6E}" type="presParOf" srcId="{63E93124-68CB-4432-BC23-D6CB70BBAB95}" destId="{5F5F0627-AFC9-4355-AED1-B747C8C93E23}" srcOrd="0" destOrd="0" presId="urn:microsoft.com/office/officeart/2005/8/layout/lProcess2"/>
    <dgm:cxn modelId="{1E1019C0-E7E5-4BB2-804C-3FDE8446B5D2}" type="presParOf" srcId="{63E93124-68CB-4432-BC23-D6CB70BBAB95}" destId="{FEA94EB5-EE42-4C4A-9B50-9EBDB5642CB8}" srcOrd="1" destOrd="0" presId="urn:microsoft.com/office/officeart/2005/8/layout/lProcess2"/>
    <dgm:cxn modelId="{5B0C3A08-E68D-4912-8878-C85AA65FEAF6}" type="presParOf" srcId="{63E93124-68CB-4432-BC23-D6CB70BBAB95}" destId="{494080D1-1774-401E-B8E9-25F4B5551D33}" srcOrd="2" destOrd="0" presId="urn:microsoft.com/office/officeart/2005/8/layout/lProcess2"/>
    <dgm:cxn modelId="{2658F54F-67C2-4DED-A4AE-EC65B205B203}" type="presParOf" srcId="{494080D1-1774-401E-B8E9-25F4B5551D33}" destId="{31FED5C6-D2C7-4F15-B76E-D35017F8A6CB}" srcOrd="0" destOrd="0" presId="urn:microsoft.com/office/officeart/2005/8/layout/lProcess2"/>
    <dgm:cxn modelId="{81516A73-BCB7-45B2-BCCD-72BD0E869389}" type="presParOf" srcId="{31FED5C6-D2C7-4F15-B76E-D35017F8A6CB}" destId="{DDAF5B29-01EB-41CA-A763-2CE82D29DE5A}" srcOrd="0" destOrd="0" presId="urn:microsoft.com/office/officeart/2005/8/layout/lProcess2"/>
    <dgm:cxn modelId="{AD4C277B-80CB-4127-BBA1-9733406DCBC4}" type="presParOf" srcId="{31FED5C6-D2C7-4F15-B76E-D35017F8A6CB}" destId="{6E4ECB7F-67C3-49EB-963F-A6B27084D806}" srcOrd="1" destOrd="0" presId="urn:microsoft.com/office/officeart/2005/8/layout/lProcess2"/>
    <dgm:cxn modelId="{B5970DEC-A163-4319-A80D-428D53630267}" type="presParOf" srcId="{31FED5C6-D2C7-4F15-B76E-D35017F8A6CB}" destId="{59AE5F40-DAF1-4791-B3D2-DAB42BF1E196}" srcOrd="2" destOrd="0" presId="urn:microsoft.com/office/officeart/2005/8/layout/lProcess2"/>
    <dgm:cxn modelId="{AF4446FF-54EF-4E24-994C-A27037DE4AC5}" type="presParOf" srcId="{010C999D-CC0F-4F29-B788-DC5108F60BCB}" destId="{7288B7E9-252F-4CEC-A2FC-127D640F61B1}" srcOrd="7" destOrd="0" presId="urn:microsoft.com/office/officeart/2005/8/layout/lProcess2"/>
    <dgm:cxn modelId="{AD270917-22AD-4CC4-B055-A4DDDD3762B8}" type="presParOf" srcId="{010C999D-CC0F-4F29-B788-DC5108F60BCB}" destId="{FC8653E4-2B51-4A69-A31D-D360BA4CCF61}" srcOrd="8" destOrd="0" presId="urn:microsoft.com/office/officeart/2005/8/layout/lProcess2"/>
    <dgm:cxn modelId="{5CD4DECC-3D1A-42AC-887C-22C447970428}" type="presParOf" srcId="{FC8653E4-2B51-4A69-A31D-D360BA4CCF61}" destId="{DDE628D3-AF54-4556-A34A-34E0DDCE6F2D}" srcOrd="0" destOrd="0" presId="urn:microsoft.com/office/officeart/2005/8/layout/lProcess2"/>
    <dgm:cxn modelId="{A019A65F-8B2B-418C-B7FA-E3DAA8CB7032}" type="presParOf" srcId="{FC8653E4-2B51-4A69-A31D-D360BA4CCF61}" destId="{BCD5E868-76DF-4E69-9CB1-8024B3B31A93}" srcOrd="1" destOrd="0" presId="urn:microsoft.com/office/officeart/2005/8/layout/lProcess2"/>
    <dgm:cxn modelId="{59FAE635-29DD-4766-B95F-E1FEBABFE05A}" type="presParOf" srcId="{FC8653E4-2B51-4A69-A31D-D360BA4CCF61}" destId="{FB15A5FB-508D-4305-98BF-43EA36874EDD}" srcOrd="2" destOrd="0" presId="urn:microsoft.com/office/officeart/2005/8/layout/lProcess2"/>
    <dgm:cxn modelId="{31E2BBCE-61C9-4B57-AB4D-826987C590F1}" type="presParOf" srcId="{FB15A5FB-508D-4305-98BF-43EA36874EDD}" destId="{EAEA10DA-2D78-4ED1-9388-9374A7ABD1DC}" srcOrd="0" destOrd="0" presId="urn:microsoft.com/office/officeart/2005/8/layout/lProcess2"/>
    <dgm:cxn modelId="{1E251F11-0E69-4001-B216-F9609F11A8AE}" type="presParOf" srcId="{EAEA10DA-2D78-4ED1-9388-9374A7ABD1DC}" destId="{9F795556-5F27-4871-9C4F-BE6FD27FB5AF}" srcOrd="0" destOrd="0" presId="urn:microsoft.com/office/officeart/2005/8/layout/lProcess2"/>
    <dgm:cxn modelId="{B4B51611-0496-43AE-B2E6-F2497A54B843}" type="presParOf" srcId="{EAEA10DA-2D78-4ED1-9388-9374A7ABD1DC}" destId="{FBFF5EEF-D761-401E-AF9F-A1041D10B1D5}" srcOrd="1" destOrd="0" presId="urn:microsoft.com/office/officeart/2005/8/layout/lProcess2"/>
    <dgm:cxn modelId="{961FBEBA-BDE4-4D0B-9FFB-AC25F49AAA99}" type="presParOf" srcId="{EAEA10DA-2D78-4ED1-9388-9374A7ABD1DC}" destId="{586D0FF2-EC18-4364-89DF-A8B52D5FA60F}" srcOrd="2" destOrd="0" presId="urn:microsoft.com/office/officeart/2005/8/layout/lProcess2"/>
    <dgm:cxn modelId="{A3F3B13A-0C1C-42BB-AC14-F4CA76455C76}" type="presParOf" srcId="{EAEA10DA-2D78-4ED1-9388-9374A7ABD1DC}" destId="{59A830EB-FDA8-4A08-9AA0-4F445A7270B3}" srcOrd="3" destOrd="0" presId="urn:microsoft.com/office/officeart/2005/8/layout/lProcess2"/>
    <dgm:cxn modelId="{DDE42B95-2E4A-4386-BC27-27A94EDDB34E}" type="presParOf" srcId="{EAEA10DA-2D78-4ED1-9388-9374A7ABD1DC}" destId="{D71AB39F-6BD9-4DEF-AD5A-819DE0EB3E01}"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DCB97-8BEC-472A-8A19-279178284F47}" type="doc">
      <dgm:prSet loTypeId="urn:microsoft.com/office/officeart/2005/8/layout/lProcess2" loCatId="list" qsTypeId="urn:microsoft.com/office/officeart/2005/8/quickstyle/simple1" qsCatId="simple" csTypeId="urn:microsoft.com/office/officeart/2005/8/colors/accent5_1" csCatId="accent5" phldr="1"/>
      <dgm:spPr/>
      <dgm:t>
        <a:bodyPr/>
        <a:lstStyle/>
        <a:p>
          <a:endParaRPr lang="fr-FR"/>
        </a:p>
      </dgm:t>
    </dgm:pt>
    <dgm:pt modelId="{DB848AD1-8BF3-4406-834B-740F0B3BD409}">
      <dgm:prSet custT="1"/>
      <dgm:spPr>
        <a:solidFill>
          <a:schemeClr val="accent3">
            <a:lumMod val="60000"/>
            <a:lumOff val="40000"/>
          </a:schemeClr>
        </a:solidFill>
      </dgm:spPr>
      <dgm:t>
        <a:bodyPr/>
        <a:lstStyle/>
        <a:p>
          <a:r>
            <a:rPr lang="fr-FR" sz="2000" b="0" i="0" dirty="0">
              <a:solidFill>
                <a:schemeClr val="accent1">
                  <a:lumMod val="50000"/>
                </a:schemeClr>
              </a:solidFill>
            </a:rPr>
            <a:t>Chauffage Ventilation Climatisation </a:t>
          </a:r>
        </a:p>
      </dgm:t>
    </dgm:pt>
    <dgm:pt modelId="{7DC4BE29-8B8A-43A4-B487-60270CCC205B}" type="parTrans" cxnId="{8BAB5151-DE3B-417F-98E1-85759EA834E2}">
      <dgm:prSet/>
      <dgm:spPr/>
      <dgm:t>
        <a:bodyPr/>
        <a:lstStyle/>
        <a:p>
          <a:endParaRPr lang="fr-FR" sz="3600"/>
        </a:p>
      </dgm:t>
    </dgm:pt>
    <dgm:pt modelId="{4C04663D-07DA-4F7B-940D-E12163DC871B}" type="sibTrans" cxnId="{8BAB5151-DE3B-417F-98E1-85759EA834E2}">
      <dgm:prSet/>
      <dgm:spPr/>
      <dgm:t>
        <a:bodyPr/>
        <a:lstStyle/>
        <a:p>
          <a:endParaRPr lang="fr-FR" sz="3600"/>
        </a:p>
      </dgm:t>
    </dgm:pt>
    <dgm:pt modelId="{61834506-31F0-4099-B030-B0C861F3B33D}">
      <dgm:prSet custT="1"/>
      <dgm:spPr/>
      <dgm:t>
        <a:bodyPr/>
        <a:lstStyle/>
        <a:p>
          <a:r>
            <a:rPr lang="fr-FR" sz="1200" b="0" dirty="0">
              <a:solidFill>
                <a:schemeClr val="accent1">
                  <a:lumMod val="50000"/>
                </a:schemeClr>
              </a:solidFill>
            </a:rPr>
            <a:t>Installation de circulateurs et pompes performante</a:t>
          </a:r>
          <a:endParaRPr lang="fr-FR" sz="1200" dirty="0">
            <a:solidFill>
              <a:schemeClr val="accent1">
                <a:lumMod val="50000"/>
              </a:schemeClr>
            </a:solidFill>
          </a:endParaRPr>
        </a:p>
      </dgm:t>
    </dgm:pt>
    <dgm:pt modelId="{80193E8E-13B9-4244-9007-D79CFCA16C12}" type="parTrans" cxnId="{A127CD10-1E1C-4CF7-934A-4282F37155D1}">
      <dgm:prSet/>
      <dgm:spPr/>
      <dgm:t>
        <a:bodyPr/>
        <a:lstStyle/>
        <a:p>
          <a:endParaRPr lang="fr-FR" sz="3600"/>
        </a:p>
      </dgm:t>
    </dgm:pt>
    <dgm:pt modelId="{A76FFDF9-78CD-467D-A1E0-2550731223CE}" type="sibTrans" cxnId="{A127CD10-1E1C-4CF7-934A-4282F37155D1}">
      <dgm:prSet/>
      <dgm:spPr/>
      <dgm:t>
        <a:bodyPr/>
        <a:lstStyle/>
        <a:p>
          <a:endParaRPr lang="fr-FR" sz="3600"/>
        </a:p>
      </dgm:t>
    </dgm:pt>
    <dgm:pt modelId="{F9E58315-834F-40C3-A7BF-301F295874D2}">
      <dgm:prSet custT="1"/>
      <dgm:spPr/>
      <dgm:t>
        <a:bodyPr/>
        <a:lstStyle/>
        <a:p>
          <a:r>
            <a:rPr lang="fr-FR" sz="1200" b="0" dirty="0">
              <a:solidFill>
                <a:schemeClr val="accent1">
                  <a:lumMod val="50000"/>
                </a:schemeClr>
              </a:solidFill>
            </a:rPr>
            <a:t>Changement de chaudière</a:t>
          </a:r>
          <a:endParaRPr lang="fr-FR" sz="1200" dirty="0">
            <a:solidFill>
              <a:schemeClr val="accent1">
                <a:lumMod val="50000"/>
              </a:schemeClr>
            </a:solidFill>
          </a:endParaRPr>
        </a:p>
      </dgm:t>
    </dgm:pt>
    <dgm:pt modelId="{1D255667-83EC-4EB8-B2DB-40C4B42F7A9D}" type="parTrans" cxnId="{4CB1D03C-DDDF-406B-8010-A0809EADD3C6}">
      <dgm:prSet/>
      <dgm:spPr/>
      <dgm:t>
        <a:bodyPr/>
        <a:lstStyle/>
        <a:p>
          <a:endParaRPr lang="fr-FR" sz="3600"/>
        </a:p>
      </dgm:t>
    </dgm:pt>
    <dgm:pt modelId="{FBCAE24A-89ED-4953-A04E-0F65EBA1548C}" type="sibTrans" cxnId="{4CB1D03C-DDDF-406B-8010-A0809EADD3C6}">
      <dgm:prSet/>
      <dgm:spPr/>
      <dgm:t>
        <a:bodyPr/>
        <a:lstStyle/>
        <a:p>
          <a:endParaRPr lang="fr-FR" sz="3600"/>
        </a:p>
      </dgm:t>
    </dgm:pt>
    <dgm:pt modelId="{D2A71D76-02E1-4302-92AC-5CB82CF37D3C}">
      <dgm:prSet custT="1"/>
      <dgm:spPr/>
      <dgm:t>
        <a:bodyPr/>
        <a:lstStyle/>
        <a:p>
          <a:r>
            <a:rPr lang="fr-FR" sz="1200" b="0" dirty="0">
              <a:solidFill>
                <a:schemeClr val="accent1">
                  <a:lumMod val="50000"/>
                </a:schemeClr>
              </a:solidFill>
            </a:rPr>
            <a:t>Pose de têtes thermostatiques sur les radiateurs</a:t>
          </a:r>
          <a:endParaRPr lang="fr-FR" sz="1200" dirty="0">
            <a:solidFill>
              <a:schemeClr val="accent1">
                <a:lumMod val="50000"/>
              </a:schemeClr>
            </a:solidFill>
          </a:endParaRPr>
        </a:p>
      </dgm:t>
    </dgm:pt>
    <dgm:pt modelId="{4FAFD2E1-0EF0-45DA-8888-60C1DC47AF81}" type="parTrans" cxnId="{E429E2B3-F93C-4AC0-BAB7-E5DF00F9BCFA}">
      <dgm:prSet/>
      <dgm:spPr/>
      <dgm:t>
        <a:bodyPr/>
        <a:lstStyle/>
        <a:p>
          <a:endParaRPr lang="fr-FR" sz="3600"/>
        </a:p>
      </dgm:t>
    </dgm:pt>
    <dgm:pt modelId="{EB71FA91-6B53-40E6-8EF1-768BBD149649}" type="sibTrans" cxnId="{E429E2B3-F93C-4AC0-BAB7-E5DF00F9BCFA}">
      <dgm:prSet/>
      <dgm:spPr/>
      <dgm:t>
        <a:bodyPr/>
        <a:lstStyle/>
        <a:p>
          <a:endParaRPr lang="fr-FR" sz="3600"/>
        </a:p>
      </dgm:t>
    </dgm:pt>
    <dgm:pt modelId="{A00F88E8-D9FD-4357-B20C-2B3FB398E4AF}">
      <dgm:prSet custT="1"/>
      <dgm:spPr/>
      <dgm:t>
        <a:bodyPr/>
        <a:lstStyle/>
        <a:p>
          <a:r>
            <a:rPr lang="fr-FR" sz="1200" b="0" dirty="0">
              <a:solidFill>
                <a:schemeClr val="accent1">
                  <a:lumMod val="50000"/>
                </a:schemeClr>
              </a:solidFill>
            </a:rPr>
            <a:t>Modulation de  débits sur les CTA</a:t>
          </a:r>
          <a:endParaRPr lang="fr-FR" sz="1200" dirty="0">
            <a:solidFill>
              <a:schemeClr val="accent1">
                <a:lumMod val="50000"/>
              </a:schemeClr>
            </a:solidFill>
          </a:endParaRPr>
        </a:p>
      </dgm:t>
    </dgm:pt>
    <dgm:pt modelId="{2D8E5BD1-EC82-426B-9BD1-81817C92EDD7}" type="parTrans" cxnId="{74E89ECA-688F-48EC-86E3-059E82D9BF63}">
      <dgm:prSet/>
      <dgm:spPr/>
      <dgm:t>
        <a:bodyPr/>
        <a:lstStyle/>
        <a:p>
          <a:endParaRPr lang="fr-FR" sz="3600"/>
        </a:p>
      </dgm:t>
    </dgm:pt>
    <dgm:pt modelId="{EBC03D06-3B0B-4898-AF4A-8281B7102088}" type="sibTrans" cxnId="{74E89ECA-688F-48EC-86E3-059E82D9BF63}">
      <dgm:prSet/>
      <dgm:spPr/>
      <dgm:t>
        <a:bodyPr/>
        <a:lstStyle/>
        <a:p>
          <a:endParaRPr lang="fr-FR" sz="3600"/>
        </a:p>
      </dgm:t>
    </dgm:pt>
    <dgm:pt modelId="{A92731DD-D448-4F6D-928C-B03A2F988B38}">
      <dgm:prSet custT="1"/>
      <dgm:spPr/>
      <dgm:t>
        <a:bodyPr/>
        <a:lstStyle/>
        <a:p>
          <a:r>
            <a:rPr lang="fr-FR" sz="1200" b="0" dirty="0">
              <a:solidFill>
                <a:schemeClr val="accent1">
                  <a:lumMod val="50000"/>
                </a:schemeClr>
              </a:solidFill>
            </a:rPr>
            <a:t>récupération d’énergie</a:t>
          </a:r>
          <a:endParaRPr lang="fr-FR" sz="1200" dirty="0">
            <a:solidFill>
              <a:schemeClr val="accent1">
                <a:lumMod val="50000"/>
              </a:schemeClr>
            </a:solidFill>
          </a:endParaRPr>
        </a:p>
      </dgm:t>
    </dgm:pt>
    <dgm:pt modelId="{173CCB4C-6C7A-4E2D-9561-BB5A83EAB0DB}" type="parTrans" cxnId="{E1D00FD7-70F1-41BE-A0B3-0B0A3B4833CF}">
      <dgm:prSet/>
      <dgm:spPr/>
      <dgm:t>
        <a:bodyPr/>
        <a:lstStyle/>
        <a:p>
          <a:endParaRPr lang="fr-FR" sz="3600"/>
        </a:p>
      </dgm:t>
    </dgm:pt>
    <dgm:pt modelId="{D589BF77-864B-431B-9725-2D089EFBB41D}" type="sibTrans" cxnId="{E1D00FD7-70F1-41BE-A0B3-0B0A3B4833CF}">
      <dgm:prSet/>
      <dgm:spPr/>
      <dgm:t>
        <a:bodyPr/>
        <a:lstStyle/>
        <a:p>
          <a:endParaRPr lang="fr-FR" sz="3600"/>
        </a:p>
      </dgm:t>
    </dgm:pt>
    <dgm:pt modelId="{2BF195F9-DE92-4E62-A3AF-0E8B3DFAE863}">
      <dgm:prSet custT="1"/>
      <dgm:spPr>
        <a:solidFill>
          <a:schemeClr val="accent3">
            <a:lumMod val="60000"/>
            <a:lumOff val="40000"/>
          </a:schemeClr>
        </a:solidFill>
      </dgm:spPr>
      <dgm:t>
        <a:bodyPr/>
        <a:lstStyle/>
        <a:p>
          <a:r>
            <a:rPr lang="fr-FR" sz="2000" b="0" i="0" dirty="0">
              <a:solidFill>
                <a:schemeClr val="accent1">
                  <a:lumMod val="50000"/>
                </a:schemeClr>
              </a:solidFill>
            </a:rPr>
            <a:t>Electricité</a:t>
          </a:r>
          <a:r>
            <a:rPr lang="fr-FR" sz="2800" b="1" i="1" dirty="0"/>
            <a:t> </a:t>
          </a:r>
          <a:endParaRPr lang="fr-FR" sz="2800" dirty="0"/>
        </a:p>
      </dgm:t>
    </dgm:pt>
    <dgm:pt modelId="{4406422F-C371-4541-B8B1-2F5D8BD34890}" type="parTrans" cxnId="{6D1D9089-91FB-420F-828C-AA315D03ADCD}">
      <dgm:prSet/>
      <dgm:spPr/>
      <dgm:t>
        <a:bodyPr/>
        <a:lstStyle/>
        <a:p>
          <a:endParaRPr lang="fr-FR" sz="3600"/>
        </a:p>
      </dgm:t>
    </dgm:pt>
    <dgm:pt modelId="{62657D32-5A58-4396-95F1-66BFC6C9215E}" type="sibTrans" cxnId="{6D1D9089-91FB-420F-828C-AA315D03ADCD}">
      <dgm:prSet/>
      <dgm:spPr/>
      <dgm:t>
        <a:bodyPr/>
        <a:lstStyle/>
        <a:p>
          <a:endParaRPr lang="fr-FR" sz="3600"/>
        </a:p>
      </dgm:t>
    </dgm:pt>
    <dgm:pt modelId="{2E8E0E77-F745-42D0-BC28-E2FB67318457}">
      <dgm:prSet custT="1"/>
      <dgm:spPr/>
      <dgm:t>
        <a:bodyPr/>
        <a:lstStyle/>
        <a:p>
          <a:r>
            <a:rPr lang="fr-FR" sz="1200" b="0" dirty="0">
              <a:solidFill>
                <a:schemeClr val="accent1">
                  <a:lumMod val="50000"/>
                </a:schemeClr>
              </a:solidFill>
            </a:rPr>
            <a:t>Renouvellement de sources lumineuses obsolètes,</a:t>
          </a:r>
          <a:endParaRPr lang="fr-FR" sz="1200" dirty="0">
            <a:solidFill>
              <a:schemeClr val="accent1">
                <a:lumMod val="50000"/>
              </a:schemeClr>
            </a:solidFill>
          </a:endParaRPr>
        </a:p>
      </dgm:t>
    </dgm:pt>
    <dgm:pt modelId="{29EE4705-792C-4ED4-B2C0-EC4B744BB1EC}" type="parTrans" cxnId="{0173B5B3-7601-40CB-A6C0-CCE35FF5E469}">
      <dgm:prSet/>
      <dgm:spPr/>
      <dgm:t>
        <a:bodyPr/>
        <a:lstStyle/>
        <a:p>
          <a:endParaRPr lang="fr-FR" sz="3600"/>
        </a:p>
      </dgm:t>
    </dgm:pt>
    <dgm:pt modelId="{A8E3971A-0B53-42E6-8327-37A3CE404BE4}" type="sibTrans" cxnId="{0173B5B3-7601-40CB-A6C0-CCE35FF5E469}">
      <dgm:prSet/>
      <dgm:spPr/>
      <dgm:t>
        <a:bodyPr/>
        <a:lstStyle/>
        <a:p>
          <a:endParaRPr lang="fr-FR" sz="3600"/>
        </a:p>
      </dgm:t>
    </dgm:pt>
    <dgm:pt modelId="{BCA50837-2F99-4526-BC05-01E65451E177}">
      <dgm:prSet custT="1"/>
      <dgm:spPr>
        <a:solidFill>
          <a:schemeClr val="accent3">
            <a:lumMod val="60000"/>
            <a:lumOff val="40000"/>
          </a:schemeClr>
        </a:solidFill>
      </dgm:spPr>
      <dgm:t>
        <a:bodyPr/>
        <a:lstStyle/>
        <a:p>
          <a:r>
            <a:rPr lang="fr-FR" sz="2000" b="0" i="0" dirty="0">
              <a:solidFill>
                <a:schemeClr val="accent1">
                  <a:lumMod val="50000"/>
                </a:schemeClr>
              </a:solidFill>
            </a:rPr>
            <a:t>Pilotage et régulation</a:t>
          </a:r>
        </a:p>
      </dgm:t>
    </dgm:pt>
    <dgm:pt modelId="{8C4CB5CD-1E86-4D6B-99A1-508B7B02B7A2}" type="parTrans" cxnId="{131A2A0C-2207-4362-A895-3DB59A67F851}">
      <dgm:prSet/>
      <dgm:spPr/>
      <dgm:t>
        <a:bodyPr/>
        <a:lstStyle/>
        <a:p>
          <a:endParaRPr lang="fr-FR" sz="3600"/>
        </a:p>
      </dgm:t>
    </dgm:pt>
    <dgm:pt modelId="{5C2B1CBB-420D-4CE2-AE4D-AB5522631976}" type="sibTrans" cxnId="{131A2A0C-2207-4362-A895-3DB59A67F851}">
      <dgm:prSet/>
      <dgm:spPr/>
      <dgm:t>
        <a:bodyPr/>
        <a:lstStyle/>
        <a:p>
          <a:endParaRPr lang="fr-FR" sz="3600"/>
        </a:p>
      </dgm:t>
    </dgm:pt>
    <dgm:pt modelId="{B4F04D13-D860-481B-B0E4-84FB2378F0AB}">
      <dgm:prSet custT="1"/>
      <dgm:spPr/>
      <dgm:t>
        <a:bodyPr/>
        <a:lstStyle/>
        <a:p>
          <a:r>
            <a:rPr lang="fr-FR" sz="1200" b="0" dirty="0">
              <a:solidFill>
                <a:schemeClr val="accent1">
                  <a:lumMod val="50000"/>
                </a:schemeClr>
              </a:solidFill>
            </a:rPr>
            <a:t>Régulation des équipements de chaleur </a:t>
          </a:r>
          <a:endParaRPr lang="fr-FR" sz="1200" dirty="0">
            <a:solidFill>
              <a:schemeClr val="accent1">
                <a:lumMod val="50000"/>
              </a:schemeClr>
            </a:solidFill>
          </a:endParaRPr>
        </a:p>
      </dgm:t>
    </dgm:pt>
    <dgm:pt modelId="{E37219CE-D3A6-440D-B609-FF392F4C370F}" type="parTrans" cxnId="{7C104639-8428-45DD-BC9C-8888752E58CA}">
      <dgm:prSet/>
      <dgm:spPr/>
      <dgm:t>
        <a:bodyPr/>
        <a:lstStyle/>
        <a:p>
          <a:endParaRPr lang="fr-FR" sz="3600"/>
        </a:p>
      </dgm:t>
    </dgm:pt>
    <dgm:pt modelId="{CDECF2FF-3444-4E3D-B1E3-B94E948E045F}" type="sibTrans" cxnId="{7C104639-8428-45DD-BC9C-8888752E58CA}">
      <dgm:prSet/>
      <dgm:spPr/>
      <dgm:t>
        <a:bodyPr/>
        <a:lstStyle/>
        <a:p>
          <a:endParaRPr lang="fr-FR" sz="3600"/>
        </a:p>
      </dgm:t>
    </dgm:pt>
    <dgm:pt modelId="{5AB945F3-72F4-4AE9-B135-54640FA0CD4D}">
      <dgm:prSet custT="1"/>
      <dgm:spPr/>
      <dgm:t>
        <a:bodyPr/>
        <a:lstStyle/>
        <a:p>
          <a:r>
            <a:rPr lang="fr-FR" sz="1200" b="0" dirty="0">
              <a:solidFill>
                <a:schemeClr val="accent1">
                  <a:lumMod val="50000"/>
                </a:schemeClr>
              </a:solidFill>
            </a:rPr>
            <a:t>Pose d’horloge sur les systèmes d’extractions</a:t>
          </a:r>
          <a:endParaRPr lang="fr-FR" sz="1200" dirty="0">
            <a:solidFill>
              <a:schemeClr val="accent1">
                <a:lumMod val="50000"/>
              </a:schemeClr>
            </a:solidFill>
          </a:endParaRPr>
        </a:p>
      </dgm:t>
    </dgm:pt>
    <dgm:pt modelId="{AF8F2190-14BB-474F-A0B0-CBC13933FA4E}" type="parTrans" cxnId="{F5C72056-4DA9-4554-8E98-E6C24ED9D533}">
      <dgm:prSet/>
      <dgm:spPr/>
      <dgm:t>
        <a:bodyPr/>
        <a:lstStyle/>
        <a:p>
          <a:endParaRPr lang="fr-FR" sz="3600"/>
        </a:p>
      </dgm:t>
    </dgm:pt>
    <dgm:pt modelId="{3754BAA3-067B-4102-BA98-DC39F819372C}" type="sibTrans" cxnId="{F5C72056-4DA9-4554-8E98-E6C24ED9D533}">
      <dgm:prSet/>
      <dgm:spPr/>
      <dgm:t>
        <a:bodyPr/>
        <a:lstStyle/>
        <a:p>
          <a:endParaRPr lang="fr-FR" sz="3600"/>
        </a:p>
      </dgm:t>
    </dgm:pt>
    <dgm:pt modelId="{DFA3BC0D-6A71-4879-A111-223A702206AE}">
      <dgm:prSet custT="1"/>
      <dgm:spPr/>
      <dgm:t>
        <a:bodyPr/>
        <a:lstStyle/>
        <a:p>
          <a:r>
            <a:rPr lang="fr-FR" sz="1200" b="0" dirty="0">
              <a:solidFill>
                <a:schemeClr val="accent1">
                  <a:lumMod val="50000"/>
                </a:schemeClr>
              </a:solidFill>
            </a:rPr>
            <a:t>GTB-GTC</a:t>
          </a:r>
          <a:endParaRPr lang="fr-FR" sz="1200" dirty="0">
            <a:solidFill>
              <a:schemeClr val="accent1">
                <a:lumMod val="50000"/>
              </a:schemeClr>
            </a:solidFill>
          </a:endParaRPr>
        </a:p>
      </dgm:t>
    </dgm:pt>
    <dgm:pt modelId="{1A45939A-0F6D-4931-97E3-65096EAE1204}" type="parTrans" cxnId="{641FED33-F37E-454C-B0D6-AA0406168B94}">
      <dgm:prSet/>
      <dgm:spPr/>
      <dgm:t>
        <a:bodyPr/>
        <a:lstStyle/>
        <a:p>
          <a:endParaRPr lang="fr-FR" sz="3600"/>
        </a:p>
      </dgm:t>
    </dgm:pt>
    <dgm:pt modelId="{19184754-3DE1-4D5A-B90F-3BF122340DB6}" type="sibTrans" cxnId="{641FED33-F37E-454C-B0D6-AA0406168B94}">
      <dgm:prSet/>
      <dgm:spPr/>
      <dgm:t>
        <a:bodyPr/>
        <a:lstStyle/>
        <a:p>
          <a:endParaRPr lang="fr-FR" sz="3600"/>
        </a:p>
      </dgm:t>
    </dgm:pt>
    <dgm:pt modelId="{2686CE85-28C2-46AA-83DD-C54509909119}">
      <dgm:prSet custT="1"/>
      <dgm:spPr>
        <a:solidFill>
          <a:schemeClr val="accent3">
            <a:lumMod val="60000"/>
            <a:lumOff val="40000"/>
          </a:schemeClr>
        </a:solidFill>
      </dgm:spPr>
      <dgm:t>
        <a:bodyPr/>
        <a:lstStyle/>
        <a:p>
          <a:r>
            <a:rPr lang="fr-FR" sz="2000" b="0" i="0" dirty="0">
              <a:solidFill>
                <a:schemeClr val="accent1">
                  <a:lumMod val="50000"/>
                </a:schemeClr>
              </a:solidFill>
            </a:rPr>
            <a:t>Eau</a:t>
          </a:r>
        </a:p>
      </dgm:t>
    </dgm:pt>
    <dgm:pt modelId="{71735806-8661-4053-8ABA-6F66F26DD021}" type="parTrans" cxnId="{2E8129DB-B237-43B8-A776-39E687FA5775}">
      <dgm:prSet/>
      <dgm:spPr/>
      <dgm:t>
        <a:bodyPr/>
        <a:lstStyle/>
        <a:p>
          <a:endParaRPr lang="fr-FR" sz="3600"/>
        </a:p>
      </dgm:t>
    </dgm:pt>
    <dgm:pt modelId="{C44432D2-C802-41D1-AD64-BAC2C9CACE61}" type="sibTrans" cxnId="{2E8129DB-B237-43B8-A776-39E687FA5775}">
      <dgm:prSet/>
      <dgm:spPr/>
      <dgm:t>
        <a:bodyPr/>
        <a:lstStyle/>
        <a:p>
          <a:endParaRPr lang="fr-FR" sz="3600"/>
        </a:p>
      </dgm:t>
    </dgm:pt>
    <dgm:pt modelId="{AEC6B634-C341-49EC-9F39-30DE906907A9}">
      <dgm:prSet custT="1"/>
      <dgm:spPr/>
      <dgm:t>
        <a:bodyPr/>
        <a:lstStyle/>
        <a:p>
          <a:r>
            <a:rPr lang="fr-FR" sz="1200" b="0" dirty="0">
              <a:solidFill>
                <a:schemeClr val="accent1">
                  <a:lumMod val="50000"/>
                </a:schemeClr>
              </a:solidFill>
            </a:rPr>
            <a:t>Vannes de sectorisation sur réseau AEP</a:t>
          </a:r>
          <a:endParaRPr lang="fr-FR" sz="1200" dirty="0">
            <a:solidFill>
              <a:schemeClr val="accent1">
                <a:lumMod val="50000"/>
              </a:schemeClr>
            </a:solidFill>
          </a:endParaRPr>
        </a:p>
      </dgm:t>
    </dgm:pt>
    <dgm:pt modelId="{4D7743B6-F6B9-4F02-B9C6-8AD47036A5A9}" type="parTrans" cxnId="{5D670BD4-8C23-4369-B4E0-DBEA8A48A2A9}">
      <dgm:prSet/>
      <dgm:spPr/>
      <dgm:t>
        <a:bodyPr/>
        <a:lstStyle/>
        <a:p>
          <a:endParaRPr lang="fr-FR" sz="3600"/>
        </a:p>
      </dgm:t>
    </dgm:pt>
    <dgm:pt modelId="{62540E5B-3974-4EDE-9949-95DB4D9AEC5A}" type="sibTrans" cxnId="{5D670BD4-8C23-4369-B4E0-DBEA8A48A2A9}">
      <dgm:prSet/>
      <dgm:spPr/>
      <dgm:t>
        <a:bodyPr/>
        <a:lstStyle/>
        <a:p>
          <a:endParaRPr lang="fr-FR" sz="3600"/>
        </a:p>
      </dgm:t>
    </dgm:pt>
    <dgm:pt modelId="{9E053C9F-5484-4167-B081-BBA9F33C2297}">
      <dgm:prSet custT="1"/>
      <dgm:spPr/>
      <dgm:t>
        <a:bodyPr/>
        <a:lstStyle/>
        <a:p>
          <a:r>
            <a:rPr lang="fr-FR" sz="1200" b="0" dirty="0">
              <a:solidFill>
                <a:schemeClr val="accent1">
                  <a:lumMod val="50000"/>
                </a:schemeClr>
              </a:solidFill>
            </a:rPr>
            <a:t>Dispositifs hydro-économes simples</a:t>
          </a:r>
          <a:endParaRPr lang="fr-FR" sz="1200" dirty="0">
            <a:solidFill>
              <a:schemeClr val="accent1">
                <a:lumMod val="50000"/>
              </a:schemeClr>
            </a:solidFill>
          </a:endParaRPr>
        </a:p>
      </dgm:t>
    </dgm:pt>
    <dgm:pt modelId="{0B252E55-F271-4B43-BABE-73AEFF7F5F42}" type="parTrans" cxnId="{487067D4-F635-4BF3-90FA-79FB04F1EE8E}">
      <dgm:prSet/>
      <dgm:spPr/>
      <dgm:t>
        <a:bodyPr/>
        <a:lstStyle/>
        <a:p>
          <a:endParaRPr lang="fr-FR" sz="3600"/>
        </a:p>
      </dgm:t>
    </dgm:pt>
    <dgm:pt modelId="{A942E0F7-E799-4681-A8CE-48D84664F748}" type="sibTrans" cxnId="{487067D4-F635-4BF3-90FA-79FB04F1EE8E}">
      <dgm:prSet/>
      <dgm:spPr/>
      <dgm:t>
        <a:bodyPr/>
        <a:lstStyle/>
        <a:p>
          <a:endParaRPr lang="fr-FR" sz="3600"/>
        </a:p>
      </dgm:t>
    </dgm:pt>
    <dgm:pt modelId="{55C553EC-3148-4CA6-AB10-0A821E2731BF}">
      <dgm:prSet custT="1"/>
      <dgm:spPr>
        <a:solidFill>
          <a:schemeClr val="accent3">
            <a:lumMod val="60000"/>
            <a:lumOff val="40000"/>
          </a:schemeClr>
        </a:solidFill>
      </dgm:spPr>
      <dgm:t>
        <a:bodyPr/>
        <a:lstStyle/>
        <a:p>
          <a:r>
            <a:rPr lang="fr-FR" sz="2000" b="0" i="0" dirty="0">
              <a:solidFill>
                <a:schemeClr val="accent1">
                  <a:lumMod val="50000"/>
                </a:schemeClr>
              </a:solidFill>
            </a:rPr>
            <a:t>Eclairage public</a:t>
          </a:r>
        </a:p>
      </dgm:t>
    </dgm:pt>
    <dgm:pt modelId="{544201E8-1F4C-4336-BB94-0FC31F2A7BD3}" type="parTrans" cxnId="{04DB9BCD-E0C6-4FCB-88A1-E3F6BA321164}">
      <dgm:prSet/>
      <dgm:spPr/>
      <dgm:t>
        <a:bodyPr/>
        <a:lstStyle/>
        <a:p>
          <a:endParaRPr lang="fr-FR" sz="3600"/>
        </a:p>
      </dgm:t>
    </dgm:pt>
    <dgm:pt modelId="{FC4CF9FF-16E8-4AC6-B4FC-3835DC720191}" type="sibTrans" cxnId="{04DB9BCD-E0C6-4FCB-88A1-E3F6BA321164}">
      <dgm:prSet/>
      <dgm:spPr/>
      <dgm:t>
        <a:bodyPr/>
        <a:lstStyle/>
        <a:p>
          <a:endParaRPr lang="fr-FR" sz="3600"/>
        </a:p>
      </dgm:t>
    </dgm:pt>
    <dgm:pt modelId="{8C09D346-B63C-4B21-B1DF-E37CBB5923EB}">
      <dgm:prSet custT="1"/>
      <dgm:spPr/>
      <dgm:t>
        <a:bodyPr/>
        <a:lstStyle/>
        <a:p>
          <a:r>
            <a:rPr lang="fr-FR" sz="1200" b="0" dirty="0">
              <a:solidFill>
                <a:schemeClr val="accent1">
                  <a:lumMod val="50000"/>
                </a:schemeClr>
              </a:solidFill>
            </a:rPr>
            <a:t>Détection de présence</a:t>
          </a:r>
          <a:endParaRPr lang="fr-FR" sz="1200" dirty="0">
            <a:solidFill>
              <a:schemeClr val="accent1">
                <a:lumMod val="50000"/>
              </a:schemeClr>
            </a:solidFill>
          </a:endParaRPr>
        </a:p>
      </dgm:t>
    </dgm:pt>
    <dgm:pt modelId="{7D17A437-AF00-4A21-A478-D046C1DF2119}" type="parTrans" cxnId="{E323055D-6E15-404A-80D4-A78ED7693187}">
      <dgm:prSet/>
      <dgm:spPr/>
      <dgm:t>
        <a:bodyPr/>
        <a:lstStyle/>
        <a:p>
          <a:endParaRPr lang="fr-FR" sz="3600"/>
        </a:p>
      </dgm:t>
    </dgm:pt>
    <dgm:pt modelId="{187DF1B6-179E-4B3D-B400-944212EE1862}" type="sibTrans" cxnId="{E323055D-6E15-404A-80D4-A78ED7693187}">
      <dgm:prSet/>
      <dgm:spPr/>
      <dgm:t>
        <a:bodyPr/>
        <a:lstStyle/>
        <a:p>
          <a:endParaRPr lang="fr-FR" sz="3600"/>
        </a:p>
      </dgm:t>
    </dgm:pt>
    <dgm:pt modelId="{0371F682-ED22-4375-A2FE-3E74A7FAB890}">
      <dgm:prSet custT="1"/>
      <dgm:spPr/>
      <dgm:t>
        <a:bodyPr/>
        <a:lstStyle/>
        <a:p>
          <a:r>
            <a:rPr lang="fr-FR" sz="1200" dirty="0">
              <a:solidFill>
                <a:schemeClr val="accent1">
                  <a:lumMod val="50000"/>
                </a:schemeClr>
              </a:solidFill>
            </a:rPr>
            <a:t>Passage LED,</a:t>
          </a:r>
        </a:p>
      </dgm:t>
    </dgm:pt>
    <dgm:pt modelId="{BEBACA03-6E8F-4909-8DCC-CE035CA4B5C3}" type="parTrans" cxnId="{8DC394D3-1B7D-4921-AEA7-786B992E4237}">
      <dgm:prSet/>
      <dgm:spPr/>
      <dgm:t>
        <a:bodyPr/>
        <a:lstStyle/>
        <a:p>
          <a:endParaRPr lang="fr-FR" sz="3600"/>
        </a:p>
      </dgm:t>
    </dgm:pt>
    <dgm:pt modelId="{46CB4615-C796-4041-B9F6-D22FA3F44155}" type="sibTrans" cxnId="{8DC394D3-1B7D-4921-AEA7-786B992E4237}">
      <dgm:prSet/>
      <dgm:spPr/>
      <dgm:t>
        <a:bodyPr/>
        <a:lstStyle/>
        <a:p>
          <a:endParaRPr lang="fr-FR" sz="3600"/>
        </a:p>
      </dgm:t>
    </dgm:pt>
    <dgm:pt modelId="{87CB19A7-893A-40B5-A106-1F833FD755D9}">
      <dgm:prSet custT="1"/>
      <dgm:spPr/>
      <dgm:t>
        <a:bodyPr/>
        <a:lstStyle/>
        <a:p>
          <a:r>
            <a:rPr lang="fr-FR" sz="1200" dirty="0">
              <a:solidFill>
                <a:schemeClr val="accent1">
                  <a:lumMod val="50000"/>
                </a:schemeClr>
              </a:solidFill>
            </a:rPr>
            <a:t>Détection régulation,</a:t>
          </a:r>
        </a:p>
      </dgm:t>
    </dgm:pt>
    <dgm:pt modelId="{5767E18E-1420-4A60-AFDD-B5488D9EB41B}" type="parTrans" cxnId="{B1775E06-A5B1-4F1E-8C54-4B633000D330}">
      <dgm:prSet/>
      <dgm:spPr/>
      <dgm:t>
        <a:bodyPr/>
        <a:lstStyle/>
        <a:p>
          <a:endParaRPr lang="fr-FR" sz="3600"/>
        </a:p>
      </dgm:t>
    </dgm:pt>
    <dgm:pt modelId="{78D4518D-0F2F-485B-96B1-5499467F5010}" type="sibTrans" cxnId="{B1775E06-A5B1-4F1E-8C54-4B633000D330}">
      <dgm:prSet/>
      <dgm:spPr/>
      <dgm:t>
        <a:bodyPr/>
        <a:lstStyle/>
        <a:p>
          <a:endParaRPr lang="fr-FR" sz="3600"/>
        </a:p>
      </dgm:t>
    </dgm:pt>
    <dgm:pt modelId="{33A164D0-D226-4D08-9D5C-1BB2A5251662}">
      <dgm:prSet custT="1"/>
      <dgm:spPr>
        <a:solidFill>
          <a:schemeClr val="accent3">
            <a:lumMod val="60000"/>
            <a:lumOff val="40000"/>
          </a:schemeClr>
        </a:solidFill>
        <a:ln>
          <a:prstDash val="dash"/>
        </a:ln>
      </dgm:spPr>
      <dgm:t>
        <a:bodyPr/>
        <a:lstStyle/>
        <a:p>
          <a:r>
            <a:rPr lang="fr-FR" sz="1200" dirty="0">
              <a:solidFill>
                <a:schemeClr val="accent1">
                  <a:lumMod val="50000"/>
                </a:schemeClr>
              </a:solidFill>
            </a:rPr>
            <a:t>Capteur IOT (vidéo, stationnement, détection, qualité de l’air, WIFI,…)</a:t>
          </a:r>
        </a:p>
      </dgm:t>
    </dgm:pt>
    <dgm:pt modelId="{CC401AFD-A146-4F9E-8CCE-5CC9BD8E3E53}" type="parTrans" cxnId="{62C85B6D-2FA3-46BD-804F-7727DC75C3DC}">
      <dgm:prSet/>
      <dgm:spPr/>
      <dgm:t>
        <a:bodyPr/>
        <a:lstStyle/>
        <a:p>
          <a:endParaRPr lang="fr-FR" sz="3600"/>
        </a:p>
      </dgm:t>
    </dgm:pt>
    <dgm:pt modelId="{2739B39C-C286-4A44-B02C-ADFE29D81003}" type="sibTrans" cxnId="{62C85B6D-2FA3-46BD-804F-7727DC75C3DC}">
      <dgm:prSet/>
      <dgm:spPr/>
      <dgm:t>
        <a:bodyPr/>
        <a:lstStyle/>
        <a:p>
          <a:endParaRPr lang="fr-FR" sz="3600"/>
        </a:p>
      </dgm:t>
    </dgm:pt>
    <dgm:pt modelId="{DCCFA982-DC6B-4B49-BFEF-CC09BE7F6105}">
      <dgm:prSet custT="1"/>
      <dgm:spPr>
        <a:solidFill>
          <a:schemeClr val="accent1">
            <a:lumMod val="40000"/>
            <a:lumOff val="60000"/>
          </a:schemeClr>
        </a:solidFill>
      </dgm:spPr>
      <dgm:t>
        <a:bodyPr/>
        <a:lstStyle/>
        <a:p>
          <a:r>
            <a:rPr lang="fr-FR" sz="2000" b="0" i="0" dirty="0">
              <a:solidFill>
                <a:schemeClr val="accent1">
                  <a:lumMod val="50000"/>
                </a:schemeClr>
              </a:solidFill>
            </a:rPr>
            <a:t>Isolation, clos, couvert et </a:t>
          </a:r>
          <a:r>
            <a:rPr lang="fr-FR" sz="2000" b="0" i="0" dirty="0" err="1">
              <a:solidFill>
                <a:schemeClr val="accent1">
                  <a:lumMod val="50000"/>
                </a:schemeClr>
              </a:solidFill>
            </a:rPr>
            <a:t>EnR</a:t>
          </a:r>
          <a:endParaRPr lang="fr-FR" sz="2000" b="0" i="0" dirty="0">
            <a:solidFill>
              <a:schemeClr val="accent1">
                <a:lumMod val="50000"/>
              </a:schemeClr>
            </a:solidFill>
          </a:endParaRPr>
        </a:p>
        <a:p>
          <a:r>
            <a:rPr lang="fr-FR" sz="1400" b="0" i="0" dirty="0">
              <a:solidFill>
                <a:schemeClr val="accent1">
                  <a:lumMod val="50000"/>
                </a:schemeClr>
              </a:solidFill>
            </a:rPr>
            <a:t>(offre CPE)</a:t>
          </a:r>
        </a:p>
      </dgm:t>
    </dgm:pt>
    <dgm:pt modelId="{9E2A8CDD-192E-498A-9758-09687E3F6350}" type="parTrans" cxnId="{8D34E131-99C8-4791-88B9-E579091B2D02}">
      <dgm:prSet/>
      <dgm:spPr/>
      <dgm:t>
        <a:bodyPr/>
        <a:lstStyle/>
        <a:p>
          <a:endParaRPr lang="fr-FR"/>
        </a:p>
      </dgm:t>
    </dgm:pt>
    <dgm:pt modelId="{899FC48C-E56B-429F-A14A-F6167B0A2D98}" type="sibTrans" cxnId="{8D34E131-99C8-4791-88B9-E579091B2D02}">
      <dgm:prSet/>
      <dgm:spPr/>
      <dgm:t>
        <a:bodyPr/>
        <a:lstStyle/>
        <a:p>
          <a:endParaRPr lang="fr-FR"/>
        </a:p>
      </dgm:t>
    </dgm:pt>
    <dgm:pt modelId="{A2BDFFFC-1576-4659-96AD-EAE7C8BF59FE}">
      <dgm:prSet custT="1"/>
      <dgm:spPr>
        <a:solidFill>
          <a:schemeClr val="bg1"/>
        </a:solidFill>
      </dgm:spPr>
      <dgm:t>
        <a:bodyPr/>
        <a:lstStyle/>
        <a:p>
          <a:r>
            <a:rPr lang="fr-FR" sz="1400" b="0" i="0" dirty="0">
              <a:solidFill>
                <a:schemeClr val="accent1">
                  <a:lumMod val="50000"/>
                </a:schemeClr>
              </a:solidFill>
            </a:rPr>
            <a:t>Isolation par l’intérieur,</a:t>
          </a:r>
        </a:p>
      </dgm:t>
    </dgm:pt>
    <dgm:pt modelId="{CA9C6C5C-95CB-47CE-A321-326A588EAA11}" type="parTrans" cxnId="{AAA6371C-E4E9-437E-A7EC-58BA9D88E43C}">
      <dgm:prSet/>
      <dgm:spPr/>
      <dgm:t>
        <a:bodyPr/>
        <a:lstStyle/>
        <a:p>
          <a:endParaRPr lang="fr-FR"/>
        </a:p>
      </dgm:t>
    </dgm:pt>
    <dgm:pt modelId="{2B416202-C21E-4837-B048-2113D3DE97BE}" type="sibTrans" cxnId="{AAA6371C-E4E9-437E-A7EC-58BA9D88E43C}">
      <dgm:prSet/>
      <dgm:spPr/>
      <dgm:t>
        <a:bodyPr/>
        <a:lstStyle/>
        <a:p>
          <a:endParaRPr lang="fr-FR"/>
        </a:p>
      </dgm:t>
    </dgm:pt>
    <dgm:pt modelId="{43EE0062-13EB-4469-91B5-DD8D6B590914}">
      <dgm:prSet custT="1"/>
      <dgm:spPr>
        <a:solidFill>
          <a:schemeClr val="bg1"/>
        </a:solidFill>
      </dgm:spPr>
      <dgm:t>
        <a:bodyPr/>
        <a:lstStyle/>
        <a:p>
          <a:r>
            <a:rPr lang="fr-FR" sz="1400" b="0" i="0" dirty="0">
              <a:solidFill>
                <a:schemeClr val="accent1">
                  <a:lumMod val="50000"/>
                </a:schemeClr>
              </a:solidFill>
            </a:rPr>
            <a:t>Isolation par l’extérieur,</a:t>
          </a:r>
        </a:p>
      </dgm:t>
    </dgm:pt>
    <dgm:pt modelId="{F55EA6A1-B51F-4B91-914A-BFF7FF6AB48D}" type="parTrans" cxnId="{709E5F9F-D78B-4DAF-BDAE-E6A688F6E6D8}">
      <dgm:prSet/>
      <dgm:spPr/>
      <dgm:t>
        <a:bodyPr/>
        <a:lstStyle/>
        <a:p>
          <a:endParaRPr lang="fr-FR"/>
        </a:p>
      </dgm:t>
    </dgm:pt>
    <dgm:pt modelId="{F6E8C420-0157-43F9-959F-791ED67A8F92}" type="sibTrans" cxnId="{709E5F9F-D78B-4DAF-BDAE-E6A688F6E6D8}">
      <dgm:prSet/>
      <dgm:spPr/>
      <dgm:t>
        <a:bodyPr/>
        <a:lstStyle/>
        <a:p>
          <a:endParaRPr lang="fr-FR"/>
        </a:p>
      </dgm:t>
    </dgm:pt>
    <dgm:pt modelId="{C4F2B6C3-998F-445E-A9DE-7E7C00866EF1}">
      <dgm:prSet custT="1"/>
      <dgm:spPr>
        <a:solidFill>
          <a:schemeClr val="bg1"/>
        </a:solidFill>
      </dgm:spPr>
      <dgm:t>
        <a:bodyPr/>
        <a:lstStyle/>
        <a:p>
          <a:r>
            <a:rPr lang="fr-FR" sz="1400" b="0" i="0" dirty="0">
              <a:solidFill>
                <a:schemeClr val="accent1">
                  <a:lumMod val="50000"/>
                </a:schemeClr>
              </a:solidFill>
            </a:rPr>
            <a:t>Production d’énergie renouvelable</a:t>
          </a:r>
        </a:p>
      </dgm:t>
    </dgm:pt>
    <dgm:pt modelId="{0AE030B3-CBC2-4EE6-A7A8-37505CE67070}" type="parTrans" cxnId="{3D31202C-D9A5-45D3-95A6-742A2B860B31}">
      <dgm:prSet/>
      <dgm:spPr/>
      <dgm:t>
        <a:bodyPr/>
        <a:lstStyle/>
        <a:p>
          <a:endParaRPr lang="fr-FR"/>
        </a:p>
      </dgm:t>
    </dgm:pt>
    <dgm:pt modelId="{27A84509-9D5D-48F5-8F64-C1DB7A934686}" type="sibTrans" cxnId="{3D31202C-D9A5-45D3-95A6-742A2B860B31}">
      <dgm:prSet/>
      <dgm:spPr/>
      <dgm:t>
        <a:bodyPr/>
        <a:lstStyle/>
        <a:p>
          <a:endParaRPr lang="fr-FR"/>
        </a:p>
      </dgm:t>
    </dgm:pt>
    <dgm:pt modelId="{3A62C708-7CA5-40F9-956E-9F9DB80BDCC2}">
      <dgm:prSet custT="1"/>
      <dgm:spPr>
        <a:solidFill>
          <a:schemeClr val="bg1"/>
        </a:solidFill>
      </dgm:spPr>
      <dgm:t>
        <a:bodyPr/>
        <a:lstStyle/>
        <a:p>
          <a:r>
            <a:rPr lang="fr-FR" sz="1400" b="0" i="0" dirty="0">
              <a:solidFill>
                <a:schemeClr val="accent1">
                  <a:lumMod val="50000"/>
                </a:schemeClr>
              </a:solidFill>
            </a:rPr>
            <a:t>Isolation du toit et des combles</a:t>
          </a:r>
        </a:p>
      </dgm:t>
    </dgm:pt>
    <dgm:pt modelId="{15C8B2CE-2F87-4297-9C2C-E093D9A74E36}" type="parTrans" cxnId="{1F2D47E2-2C4F-4355-BB1A-E6475276F6D6}">
      <dgm:prSet/>
      <dgm:spPr/>
      <dgm:t>
        <a:bodyPr/>
        <a:lstStyle/>
        <a:p>
          <a:endParaRPr lang="fr-FR"/>
        </a:p>
      </dgm:t>
    </dgm:pt>
    <dgm:pt modelId="{55ADACFD-909D-4FDD-A29E-5EF54F500404}" type="sibTrans" cxnId="{1F2D47E2-2C4F-4355-BB1A-E6475276F6D6}">
      <dgm:prSet/>
      <dgm:spPr/>
      <dgm:t>
        <a:bodyPr/>
        <a:lstStyle/>
        <a:p>
          <a:endParaRPr lang="fr-FR"/>
        </a:p>
      </dgm:t>
    </dgm:pt>
    <dgm:pt modelId="{E980974E-F9AF-4A77-B158-B6B90DC53E2F}">
      <dgm:prSet custT="1"/>
      <dgm:spPr>
        <a:solidFill>
          <a:schemeClr val="bg1"/>
        </a:solidFill>
      </dgm:spPr>
      <dgm:t>
        <a:bodyPr/>
        <a:lstStyle/>
        <a:p>
          <a:r>
            <a:rPr lang="fr-FR" sz="1400" b="0" i="0" dirty="0">
              <a:solidFill>
                <a:schemeClr val="accent1">
                  <a:lumMod val="50000"/>
                </a:schemeClr>
              </a:solidFill>
            </a:rPr>
            <a:t>Mise en conformité</a:t>
          </a:r>
        </a:p>
      </dgm:t>
    </dgm:pt>
    <dgm:pt modelId="{E37A00B0-85C6-421F-8B28-5E08348E13BE}" type="parTrans" cxnId="{74329D2C-2084-4C14-BB19-47B7FAD5A072}">
      <dgm:prSet/>
      <dgm:spPr/>
      <dgm:t>
        <a:bodyPr/>
        <a:lstStyle/>
        <a:p>
          <a:endParaRPr lang="fr-FR"/>
        </a:p>
      </dgm:t>
    </dgm:pt>
    <dgm:pt modelId="{7DC012BE-4B18-40E7-A7DF-C382E25594F0}" type="sibTrans" cxnId="{74329D2C-2084-4C14-BB19-47B7FAD5A072}">
      <dgm:prSet/>
      <dgm:spPr/>
      <dgm:t>
        <a:bodyPr/>
        <a:lstStyle/>
        <a:p>
          <a:endParaRPr lang="fr-FR"/>
        </a:p>
      </dgm:t>
    </dgm:pt>
    <dgm:pt modelId="{010C999D-CC0F-4F29-B788-DC5108F60BCB}" type="pres">
      <dgm:prSet presAssocID="{947DCB97-8BEC-472A-8A19-279178284F47}" presName="theList" presStyleCnt="0">
        <dgm:presLayoutVars>
          <dgm:dir/>
          <dgm:animLvl val="lvl"/>
          <dgm:resizeHandles val="exact"/>
        </dgm:presLayoutVars>
      </dgm:prSet>
      <dgm:spPr/>
    </dgm:pt>
    <dgm:pt modelId="{6B3B6599-4781-4C1C-BED0-C535C1850E21}" type="pres">
      <dgm:prSet presAssocID="{DCCFA982-DC6B-4B49-BFEF-CC09BE7F6105}" presName="compNode" presStyleCnt="0"/>
      <dgm:spPr/>
    </dgm:pt>
    <dgm:pt modelId="{7BFF9969-E131-47A8-89B2-1882ACCFDE2B}" type="pres">
      <dgm:prSet presAssocID="{DCCFA982-DC6B-4B49-BFEF-CC09BE7F6105}" presName="aNode" presStyleLbl="bgShp" presStyleIdx="0" presStyleCnt="6"/>
      <dgm:spPr/>
    </dgm:pt>
    <dgm:pt modelId="{9AC323DE-21B9-471A-8826-3044F6A8B9EC}" type="pres">
      <dgm:prSet presAssocID="{DCCFA982-DC6B-4B49-BFEF-CC09BE7F6105}" presName="textNode" presStyleLbl="bgShp" presStyleIdx="0" presStyleCnt="6"/>
      <dgm:spPr/>
    </dgm:pt>
    <dgm:pt modelId="{E9F457BA-36E0-4004-8A81-B461A594AA61}" type="pres">
      <dgm:prSet presAssocID="{DCCFA982-DC6B-4B49-BFEF-CC09BE7F6105}" presName="compChildNode" presStyleCnt="0"/>
      <dgm:spPr/>
    </dgm:pt>
    <dgm:pt modelId="{C526820E-6B32-445D-8C36-180FBDDD7509}" type="pres">
      <dgm:prSet presAssocID="{DCCFA982-DC6B-4B49-BFEF-CC09BE7F6105}" presName="theInnerList" presStyleCnt="0"/>
      <dgm:spPr/>
    </dgm:pt>
    <dgm:pt modelId="{96CE7DDD-8991-4713-8933-BF196FBBF9FD}" type="pres">
      <dgm:prSet presAssocID="{A2BDFFFC-1576-4659-96AD-EAE7C8BF59FE}" presName="childNode" presStyleLbl="node1" presStyleIdx="0" presStyleCnt="20">
        <dgm:presLayoutVars>
          <dgm:bulletEnabled val="1"/>
        </dgm:presLayoutVars>
      </dgm:prSet>
      <dgm:spPr/>
    </dgm:pt>
    <dgm:pt modelId="{AC99AB08-5988-4F58-9503-B41A94A69524}" type="pres">
      <dgm:prSet presAssocID="{A2BDFFFC-1576-4659-96AD-EAE7C8BF59FE}" presName="aSpace2" presStyleCnt="0"/>
      <dgm:spPr/>
    </dgm:pt>
    <dgm:pt modelId="{2D511C33-C919-406A-ACE7-D25A01FF95C7}" type="pres">
      <dgm:prSet presAssocID="{43EE0062-13EB-4469-91B5-DD8D6B590914}" presName="childNode" presStyleLbl="node1" presStyleIdx="1" presStyleCnt="20">
        <dgm:presLayoutVars>
          <dgm:bulletEnabled val="1"/>
        </dgm:presLayoutVars>
      </dgm:prSet>
      <dgm:spPr/>
    </dgm:pt>
    <dgm:pt modelId="{5F98A8E5-A05E-4BE3-924D-DA5CF312BE64}" type="pres">
      <dgm:prSet presAssocID="{43EE0062-13EB-4469-91B5-DD8D6B590914}" presName="aSpace2" presStyleCnt="0"/>
      <dgm:spPr/>
    </dgm:pt>
    <dgm:pt modelId="{AE6CD985-39F4-4CDA-8147-1A87BC45C4D6}" type="pres">
      <dgm:prSet presAssocID="{3A62C708-7CA5-40F9-956E-9F9DB80BDCC2}" presName="childNode" presStyleLbl="node1" presStyleIdx="2" presStyleCnt="20">
        <dgm:presLayoutVars>
          <dgm:bulletEnabled val="1"/>
        </dgm:presLayoutVars>
      </dgm:prSet>
      <dgm:spPr/>
    </dgm:pt>
    <dgm:pt modelId="{A79135BE-EBAC-4809-AAD5-4B527395AD84}" type="pres">
      <dgm:prSet presAssocID="{3A62C708-7CA5-40F9-956E-9F9DB80BDCC2}" presName="aSpace2" presStyleCnt="0"/>
      <dgm:spPr/>
    </dgm:pt>
    <dgm:pt modelId="{5191BC04-24B9-4795-8F34-4B805FD4EB5F}" type="pres">
      <dgm:prSet presAssocID="{C4F2B6C3-998F-445E-A9DE-7E7C00866EF1}" presName="childNode" presStyleLbl="node1" presStyleIdx="3" presStyleCnt="20">
        <dgm:presLayoutVars>
          <dgm:bulletEnabled val="1"/>
        </dgm:presLayoutVars>
      </dgm:prSet>
      <dgm:spPr/>
    </dgm:pt>
    <dgm:pt modelId="{89F96F9E-D287-444B-8ACF-E55CC5A141F6}" type="pres">
      <dgm:prSet presAssocID="{C4F2B6C3-998F-445E-A9DE-7E7C00866EF1}" presName="aSpace2" presStyleCnt="0"/>
      <dgm:spPr/>
    </dgm:pt>
    <dgm:pt modelId="{B8EF0C84-2461-4977-BE50-BE187AD4715A}" type="pres">
      <dgm:prSet presAssocID="{E980974E-F9AF-4A77-B158-B6B90DC53E2F}" presName="childNode" presStyleLbl="node1" presStyleIdx="4" presStyleCnt="20">
        <dgm:presLayoutVars>
          <dgm:bulletEnabled val="1"/>
        </dgm:presLayoutVars>
      </dgm:prSet>
      <dgm:spPr/>
    </dgm:pt>
    <dgm:pt modelId="{67B7237D-8348-4620-9460-CD942A3162C0}" type="pres">
      <dgm:prSet presAssocID="{DCCFA982-DC6B-4B49-BFEF-CC09BE7F6105}" presName="aSpace" presStyleCnt="0"/>
      <dgm:spPr/>
    </dgm:pt>
    <dgm:pt modelId="{2831C450-D3B8-4BAB-8C81-AB3AE77C11BB}" type="pres">
      <dgm:prSet presAssocID="{DB848AD1-8BF3-4406-834B-740F0B3BD409}" presName="compNode" presStyleCnt="0"/>
      <dgm:spPr/>
    </dgm:pt>
    <dgm:pt modelId="{C350431F-312A-4597-BB42-508138A0DBC7}" type="pres">
      <dgm:prSet presAssocID="{DB848AD1-8BF3-4406-834B-740F0B3BD409}" presName="aNode" presStyleLbl="bgShp" presStyleIdx="1" presStyleCnt="6" custLinFactNeighborY="239"/>
      <dgm:spPr/>
    </dgm:pt>
    <dgm:pt modelId="{A98948DE-6A18-4055-A512-64D38A6007B9}" type="pres">
      <dgm:prSet presAssocID="{DB848AD1-8BF3-4406-834B-740F0B3BD409}" presName="textNode" presStyleLbl="bgShp" presStyleIdx="1" presStyleCnt="6"/>
      <dgm:spPr/>
    </dgm:pt>
    <dgm:pt modelId="{5F85BB8D-DC73-482E-8B12-705928602D1B}" type="pres">
      <dgm:prSet presAssocID="{DB848AD1-8BF3-4406-834B-740F0B3BD409}" presName="compChildNode" presStyleCnt="0"/>
      <dgm:spPr/>
    </dgm:pt>
    <dgm:pt modelId="{6B88FF51-83A5-475F-B023-25C5B25A0C60}" type="pres">
      <dgm:prSet presAssocID="{DB848AD1-8BF3-4406-834B-740F0B3BD409}" presName="theInnerList" presStyleCnt="0"/>
      <dgm:spPr/>
    </dgm:pt>
    <dgm:pt modelId="{B3D45EFF-F565-4CB1-AFD7-10D9779B37A9}" type="pres">
      <dgm:prSet presAssocID="{61834506-31F0-4099-B030-B0C861F3B33D}" presName="childNode" presStyleLbl="node1" presStyleIdx="5" presStyleCnt="20" custScaleY="191049" custLinFactY="-1232" custLinFactNeighborY="-100000">
        <dgm:presLayoutVars>
          <dgm:bulletEnabled val="1"/>
        </dgm:presLayoutVars>
      </dgm:prSet>
      <dgm:spPr/>
    </dgm:pt>
    <dgm:pt modelId="{0F9DCD81-C5AD-4006-A0B7-55C57402304D}" type="pres">
      <dgm:prSet presAssocID="{61834506-31F0-4099-B030-B0C861F3B33D}" presName="aSpace2" presStyleCnt="0"/>
      <dgm:spPr/>
    </dgm:pt>
    <dgm:pt modelId="{034FCDEF-74A4-4751-A2F5-0FE27C8F0821}" type="pres">
      <dgm:prSet presAssocID="{F9E58315-834F-40C3-A7BF-301F295874D2}" presName="childNode" presStyleLbl="node1" presStyleIdx="6" presStyleCnt="20" custLinFactNeighborY="-58453">
        <dgm:presLayoutVars>
          <dgm:bulletEnabled val="1"/>
        </dgm:presLayoutVars>
      </dgm:prSet>
      <dgm:spPr/>
    </dgm:pt>
    <dgm:pt modelId="{F2F08B54-340C-4E11-B95B-939A022C6A5B}" type="pres">
      <dgm:prSet presAssocID="{F9E58315-834F-40C3-A7BF-301F295874D2}" presName="aSpace2" presStyleCnt="0"/>
      <dgm:spPr/>
    </dgm:pt>
    <dgm:pt modelId="{3968B5EB-0DFF-4C33-A3D2-5152F377AF69}" type="pres">
      <dgm:prSet presAssocID="{D2A71D76-02E1-4302-92AC-5CB82CF37D3C}" presName="childNode" presStyleLbl="node1" presStyleIdx="7" presStyleCnt="20" custScaleY="133876" custLinFactNeighborY="-32635">
        <dgm:presLayoutVars>
          <dgm:bulletEnabled val="1"/>
        </dgm:presLayoutVars>
      </dgm:prSet>
      <dgm:spPr/>
    </dgm:pt>
    <dgm:pt modelId="{86FE2D7C-A83C-4B60-AECD-758FB811E08F}" type="pres">
      <dgm:prSet presAssocID="{D2A71D76-02E1-4302-92AC-5CB82CF37D3C}" presName="aSpace2" presStyleCnt="0"/>
      <dgm:spPr/>
    </dgm:pt>
    <dgm:pt modelId="{A38B1ABF-0EDB-47CF-9DE4-6B3E8A07CB32}" type="pres">
      <dgm:prSet presAssocID="{A00F88E8-D9FD-4357-B20C-2B3FB398E4AF}" presName="childNode" presStyleLbl="node1" presStyleIdx="8" presStyleCnt="20" custScaleY="107210">
        <dgm:presLayoutVars>
          <dgm:bulletEnabled val="1"/>
        </dgm:presLayoutVars>
      </dgm:prSet>
      <dgm:spPr/>
    </dgm:pt>
    <dgm:pt modelId="{E55A1480-8062-490C-A1F7-6DC16E3F90F4}" type="pres">
      <dgm:prSet presAssocID="{A00F88E8-D9FD-4357-B20C-2B3FB398E4AF}" presName="aSpace2" presStyleCnt="0"/>
      <dgm:spPr/>
    </dgm:pt>
    <dgm:pt modelId="{D7670582-8582-4AED-A928-A323076EEED7}" type="pres">
      <dgm:prSet presAssocID="{A92731DD-D448-4F6D-928C-B03A2F988B38}" presName="childNode" presStyleLbl="node1" presStyleIdx="9" presStyleCnt="20">
        <dgm:presLayoutVars>
          <dgm:bulletEnabled val="1"/>
        </dgm:presLayoutVars>
      </dgm:prSet>
      <dgm:spPr/>
    </dgm:pt>
    <dgm:pt modelId="{F69E68F8-E749-447D-8B96-04FC3805B231}" type="pres">
      <dgm:prSet presAssocID="{DB848AD1-8BF3-4406-834B-740F0B3BD409}" presName="aSpace" presStyleCnt="0"/>
      <dgm:spPr/>
    </dgm:pt>
    <dgm:pt modelId="{6D256FD0-2A6A-4496-AB80-05AD2014233F}" type="pres">
      <dgm:prSet presAssocID="{2BF195F9-DE92-4E62-A3AF-0E8B3DFAE863}" presName="compNode" presStyleCnt="0"/>
      <dgm:spPr/>
    </dgm:pt>
    <dgm:pt modelId="{1AC8996B-ED5E-4E3A-98FE-C9D0B2B41FE7}" type="pres">
      <dgm:prSet presAssocID="{2BF195F9-DE92-4E62-A3AF-0E8B3DFAE863}" presName="aNode" presStyleLbl="bgShp" presStyleIdx="2" presStyleCnt="6"/>
      <dgm:spPr/>
    </dgm:pt>
    <dgm:pt modelId="{570DCC13-DDE6-43C6-AC7E-D1B33C8C60EC}" type="pres">
      <dgm:prSet presAssocID="{2BF195F9-DE92-4E62-A3AF-0E8B3DFAE863}" presName="textNode" presStyleLbl="bgShp" presStyleIdx="2" presStyleCnt="6"/>
      <dgm:spPr/>
    </dgm:pt>
    <dgm:pt modelId="{FE0FB7F4-A2E1-4F61-A8E1-D53F215B610C}" type="pres">
      <dgm:prSet presAssocID="{2BF195F9-DE92-4E62-A3AF-0E8B3DFAE863}" presName="compChildNode" presStyleCnt="0"/>
      <dgm:spPr/>
    </dgm:pt>
    <dgm:pt modelId="{18558EFB-E837-4405-AE30-EE4888A4674F}" type="pres">
      <dgm:prSet presAssocID="{2BF195F9-DE92-4E62-A3AF-0E8B3DFAE863}" presName="theInnerList" presStyleCnt="0"/>
      <dgm:spPr/>
    </dgm:pt>
    <dgm:pt modelId="{ACF9F67B-03F9-4157-8E62-97FD61B1F756}" type="pres">
      <dgm:prSet presAssocID="{2E8E0E77-F745-42D0-BC28-E2FB67318457}" presName="childNode" presStyleLbl="node1" presStyleIdx="10" presStyleCnt="20">
        <dgm:presLayoutVars>
          <dgm:bulletEnabled val="1"/>
        </dgm:presLayoutVars>
      </dgm:prSet>
      <dgm:spPr/>
    </dgm:pt>
    <dgm:pt modelId="{03571D9A-D01D-440A-99D8-0F2BC8EB0D1D}" type="pres">
      <dgm:prSet presAssocID="{2E8E0E77-F745-42D0-BC28-E2FB67318457}" presName="aSpace2" presStyleCnt="0"/>
      <dgm:spPr/>
    </dgm:pt>
    <dgm:pt modelId="{C4BFD38F-C072-4D45-BC9E-598C6FD4AC61}" type="pres">
      <dgm:prSet presAssocID="{8C09D346-B63C-4B21-B1DF-E37CBB5923EB}" presName="childNode" presStyleLbl="node1" presStyleIdx="11" presStyleCnt="20">
        <dgm:presLayoutVars>
          <dgm:bulletEnabled val="1"/>
        </dgm:presLayoutVars>
      </dgm:prSet>
      <dgm:spPr/>
    </dgm:pt>
    <dgm:pt modelId="{4F7F271D-8714-4503-80D6-A6CE6333565E}" type="pres">
      <dgm:prSet presAssocID="{2BF195F9-DE92-4E62-A3AF-0E8B3DFAE863}" presName="aSpace" presStyleCnt="0"/>
      <dgm:spPr/>
    </dgm:pt>
    <dgm:pt modelId="{DA8664C2-7259-49DD-8594-5173585B76F1}" type="pres">
      <dgm:prSet presAssocID="{BCA50837-2F99-4526-BC05-01E65451E177}" presName="compNode" presStyleCnt="0"/>
      <dgm:spPr/>
    </dgm:pt>
    <dgm:pt modelId="{F39E8653-CEDD-47E8-82FE-68018BAB862E}" type="pres">
      <dgm:prSet presAssocID="{BCA50837-2F99-4526-BC05-01E65451E177}" presName="aNode" presStyleLbl="bgShp" presStyleIdx="3" presStyleCnt="6"/>
      <dgm:spPr/>
    </dgm:pt>
    <dgm:pt modelId="{5C031BBF-33EB-4C93-808D-C4A257359EAD}" type="pres">
      <dgm:prSet presAssocID="{BCA50837-2F99-4526-BC05-01E65451E177}" presName="textNode" presStyleLbl="bgShp" presStyleIdx="3" presStyleCnt="6"/>
      <dgm:spPr/>
    </dgm:pt>
    <dgm:pt modelId="{E6D9C482-0F0E-4D18-A6ED-9121A92734E0}" type="pres">
      <dgm:prSet presAssocID="{BCA50837-2F99-4526-BC05-01E65451E177}" presName="compChildNode" presStyleCnt="0"/>
      <dgm:spPr/>
    </dgm:pt>
    <dgm:pt modelId="{ED2EF752-A17C-47F3-A64F-95655F6F27C6}" type="pres">
      <dgm:prSet presAssocID="{BCA50837-2F99-4526-BC05-01E65451E177}" presName="theInnerList" presStyleCnt="0"/>
      <dgm:spPr/>
    </dgm:pt>
    <dgm:pt modelId="{7CA005F5-2C71-47B0-9AD4-A2072FD0111B}" type="pres">
      <dgm:prSet presAssocID="{B4F04D13-D860-481B-B0E4-84FB2378F0AB}" presName="childNode" presStyleLbl="node1" presStyleIdx="12" presStyleCnt="20">
        <dgm:presLayoutVars>
          <dgm:bulletEnabled val="1"/>
        </dgm:presLayoutVars>
      </dgm:prSet>
      <dgm:spPr/>
    </dgm:pt>
    <dgm:pt modelId="{03A0726C-206E-458A-8FA7-8BA4F56C059F}" type="pres">
      <dgm:prSet presAssocID="{B4F04D13-D860-481B-B0E4-84FB2378F0AB}" presName="aSpace2" presStyleCnt="0"/>
      <dgm:spPr/>
    </dgm:pt>
    <dgm:pt modelId="{50A4231F-BCF1-4A6E-8141-96BF1A54A1C6}" type="pres">
      <dgm:prSet presAssocID="{5AB945F3-72F4-4AE9-B135-54640FA0CD4D}" presName="childNode" presStyleLbl="node1" presStyleIdx="13" presStyleCnt="20">
        <dgm:presLayoutVars>
          <dgm:bulletEnabled val="1"/>
        </dgm:presLayoutVars>
      </dgm:prSet>
      <dgm:spPr/>
    </dgm:pt>
    <dgm:pt modelId="{D6D5B4A4-83C1-45F3-89EB-793E04F9C626}" type="pres">
      <dgm:prSet presAssocID="{5AB945F3-72F4-4AE9-B135-54640FA0CD4D}" presName="aSpace2" presStyleCnt="0"/>
      <dgm:spPr/>
    </dgm:pt>
    <dgm:pt modelId="{B442EC25-48D3-4329-9F92-5FBB5352352D}" type="pres">
      <dgm:prSet presAssocID="{DFA3BC0D-6A71-4879-A111-223A702206AE}" presName="childNode" presStyleLbl="node1" presStyleIdx="14" presStyleCnt="20">
        <dgm:presLayoutVars>
          <dgm:bulletEnabled val="1"/>
        </dgm:presLayoutVars>
      </dgm:prSet>
      <dgm:spPr/>
    </dgm:pt>
    <dgm:pt modelId="{E4F7A160-94AF-4326-86E6-9D05E14B7BCE}" type="pres">
      <dgm:prSet presAssocID="{BCA50837-2F99-4526-BC05-01E65451E177}" presName="aSpace" presStyleCnt="0"/>
      <dgm:spPr/>
    </dgm:pt>
    <dgm:pt modelId="{63E93124-68CB-4432-BC23-D6CB70BBAB95}" type="pres">
      <dgm:prSet presAssocID="{2686CE85-28C2-46AA-83DD-C54509909119}" presName="compNode" presStyleCnt="0"/>
      <dgm:spPr/>
    </dgm:pt>
    <dgm:pt modelId="{5F5F0627-AFC9-4355-AED1-B747C8C93E23}" type="pres">
      <dgm:prSet presAssocID="{2686CE85-28C2-46AA-83DD-C54509909119}" presName="aNode" presStyleLbl="bgShp" presStyleIdx="4" presStyleCnt="6"/>
      <dgm:spPr/>
    </dgm:pt>
    <dgm:pt modelId="{FEA94EB5-EE42-4C4A-9B50-9EBDB5642CB8}" type="pres">
      <dgm:prSet presAssocID="{2686CE85-28C2-46AA-83DD-C54509909119}" presName="textNode" presStyleLbl="bgShp" presStyleIdx="4" presStyleCnt="6"/>
      <dgm:spPr/>
    </dgm:pt>
    <dgm:pt modelId="{494080D1-1774-401E-B8E9-25F4B5551D33}" type="pres">
      <dgm:prSet presAssocID="{2686CE85-28C2-46AA-83DD-C54509909119}" presName="compChildNode" presStyleCnt="0"/>
      <dgm:spPr/>
    </dgm:pt>
    <dgm:pt modelId="{31FED5C6-D2C7-4F15-B76E-D35017F8A6CB}" type="pres">
      <dgm:prSet presAssocID="{2686CE85-28C2-46AA-83DD-C54509909119}" presName="theInnerList" presStyleCnt="0"/>
      <dgm:spPr/>
    </dgm:pt>
    <dgm:pt modelId="{DDAF5B29-01EB-41CA-A763-2CE82D29DE5A}" type="pres">
      <dgm:prSet presAssocID="{AEC6B634-C341-49EC-9F39-30DE906907A9}" presName="childNode" presStyleLbl="node1" presStyleIdx="15" presStyleCnt="20">
        <dgm:presLayoutVars>
          <dgm:bulletEnabled val="1"/>
        </dgm:presLayoutVars>
      </dgm:prSet>
      <dgm:spPr/>
    </dgm:pt>
    <dgm:pt modelId="{6E4ECB7F-67C3-49EB-963F-A6B27084D806}" type="pres">
      <dgm:prSet presAssocID="{AEC6B634-C341-49EC-9F39-30DE906907A9}" presName="aSpace2" presStyleCnt="0"/>
      <dgm:spPr/>
    </dgm:pt>
    <dgm:pt modelId="{59AE5F40-DAF1-4791-B3D2-DAB42BF1E196}" type="pres">
      <dgm:prSet presAssocID="{9E053C9F-5484-4167-B081-BBA9F33C2297}" presName="childNode" presStyleLbl="node1" presStyleIdx="16" presStyleCnt="20">
        <dgm:presLayoutVars>
          <dgm:bulletEnabled val="1"/>
        </dgm:presLayoutVars>
      </dgm:prSet>
      <dgm:spPr/>
    </dgm:pt>
    <dgm:pt modelId="{7288B7E9-252F-4CEC-A2FC-127D640F61B1}" type="pres">
      <dgm:prSet presAssocID="{2686CE85-28C2-46AA-83DD-C54509909119}" presName="aSpace" presStyleCnt="0"/>
      <dgm:spPr/>
    </dgm:pt>
    <dgm:pt modelId="{FC8653E4-2B51-4A69-A31D-D360BA4CCF61}" type="pres">
      <dgm:prSet presAssocID="{55C553EC-3148-4CA6-AB10-0A821E2731BF}" presName="compNode" presStyleCnt="0"/>
      <dgm:spPr/>
    </dgm:pt>
    <dgm:pt modelId="{DDE628D3-AF54-4556-A34A-34E0DDCE6F2D}" type="pres">
      <dgm:prSet presAssocID="{55C553EC-3148-4CA6-AB10-0A821E2731BF}" presName="aNode" presStyleLbl="bgShp" presStyleIdx="5" presStyleCnt="6"/>
      <dgm:spPr/>
    </dgm:pt>
    <dgm:pt modelId="{BCD5E868-76DF-4E69-9CB1-8024B3B31A93}" type="pres">
      <dgm:prSet presAssocID="{55C553EC-3148-4CA6-AB10-0A821E2731BF}" presName="textNode" presStyleLbl="bgShp" presStyleIdx="5" presStyleCnt="6"/>
      <dgm:spPr/>
    </dgm:pt>
    <dgm:pt modelId="{FB15A5FB-508D-4305-98BF-43EA36874EDD}" type="pres">
      <dgm:prSet presAssocID="{55C553EC-3148-4CA6-AB10-0A821E2731BF}" presName="compChildNode" presStyleCnt="0"/>
      <dgm:spPr/>
    </dgm:pt>
    <dgm:pt modelId="{EAEA10DA-2D78-4ED1-9388-9374A7ABD1DC}" type="pres">
      <dgm:prSet presAssocID="{55C553EC-3148-4CA6-AB10-0A821E2731BF}" presName="theInnerList" presStyleCnt="0"/>
      <dgm:spPr/>
    </dgm:pt>
    <dgm:pt modelId="{9F795556-5F27-4871-9C4F-BE6FD27FB5AF}" type="pres">
      <dgm:prSet presAssocID="{0371F682-ED22-4375-A2FE-3E74A7FAB890}" presName="childNode" presStyleLbl="node1" presStyleIdx="17" presStyleCnt="20">
        <dgm:presLayoutVars>
          <dgm:bulletEnabled val="1"/>
        </dgm:presLayoutVars>
      </dgm:prSet>
      <dgm:spPr/>
    </dgm:pt>
    <dgm:pt modelId="{FBFF5EEF-D761-401E-AF9F-A1041D10B1D5}" type="pres">
      <dgm:prSet presAssocID="{0371F682-ED22-4375-A2FE-3E74A7FAB890}" presName="aSpace2" presStyleCnt="0"/>
      <dgm:spPr/>
    </dgm:pt>
    <dgm:pt modelId="{586D0FF2-EC18-4364-89DF-A8B52D5FA60F}" type="pres">
      <dgm:prSet presAssocID="{87CB19A7-893A-40B5-A106-1F833FD755D9}" presName="childNode" presStyleLbl="node1" presStyleIdx="18" presStyleCnt="20" custLinFactNeighborY="-15792">
        <dgm:presLayoutVars>
          <dgm:bulletEnabled val="1"/>
        </dgm:presLayoutVars>
      </dgm:prSet>
      <dgm:spPr/>
    </dgm:pt>
    <dgm:pt modelId="{59A830EB-FDA8-4A08-9AA0-4F445A7270B3}" type="pres">
      <dgm:prSet presAssocID="{87CB19A7-893A-40B5-A106-1F833FD755D9}" presName="aSpace2" presStyleCnt="0"/>
      <dgm:spPr/>
    </dgm:pt>
    <dgm:pt modelId="{D71AB39F-6BD9-4DEF-AD5A-819DE0EB3E01}" type="pres">
      <dgm:prSet presAssocID="{33A164D0-D226-4D08-9D5C-1BB2A5251662}" presName="childNode" presStyleLbl="node1" presStyleIdx="19" presStyleCnt="20" custScaleY="123889">
        <dgm:presLayoutVars>
          <dgm:bulletEnabled val="1"/>
        </dgm:presLayoutVars>
      </dgm:prSet>
      <dgm:spPr/>
    </dgm:pt>
  </dgm:ptLst>
  <dgm:cxnLst>
    <dgm:cxn modelId="{B1775E06-A5B1-4F1E-8C54-4B633000D330}" srcId="{55C553EC-3148-4CA6-AB10-0A821E2731BF}" destId="{87CB19A7-893A-40B5-A106-1F833FD755D9}" srcOrd="1" destOrd="0" parTransId="{5767E18E-1420-4A60-AFDD-B5488D9EB41B}" sibTransId="{78D4518D-0F2F-485B-96B1-5499467F5010}"/>
    <dgm:cxn modelId="{3EB0BE09-F1FF-4630-A8F3-37F4C66ACA5B}" type="presOf" srcId="{DB848AD1-8BF3-4406-834B-740F0B3BD409}" destId="{A98948DE-6A18-4055-A512-64D38A6007B9}" srcOrd="1" destOrd="0" presId="urn:microsoft.com/office/officeart/2005/8/layout/lProcess2"/>
    <dgm:cxn modelId="{E94D280C-EADE-4BA7-A69C-D700A4754596}" type="presOf" srcId="{A00F88E8-D9FD-4357-B20C-2B3FB398E4AF}" destId="{A38B1ABF-0EDB-47CF-9DE4-6B3E8A07CB32}" srcOrd="0" destOrd="0" presId="urn:microsoft.com/office/officeart/2005/8/layout/lProcess2"/>
    <dgm:cxn modelId="{131A2A0C-2207-4362-A895-3DB59A67F851}" srcId="{947DCB97-8BEC-472A-8A19-279178284F47}" destId="{BCA50837-2F99-4526-BC05-01E65451E177}" srcOrd="3" destOrd="0" parTransId="{8C4CB5CD-1E86-4D6B-99A1-508B7B02B7A2}" sibTransId="{5C2B1CBB-420D-4CE2-AE4D-AB5522631976}"/>
    <dgm:cxn modelId="{A127CD10-1E1C-4CF7-934A-4282F37155D1}" srcId="{DB848AD1-8BF3-4406-834B-740F0B3BD409}" destId="{61834506-31F0-4099-B030-B0C861F3B33D}" srcOrd="0" destOrd="0" parTransId="{80193E8E-13B9-4244-9007-D79CFCA16C12}" sibTransId="{A76FFDF9-78CD-467D-A1E0-2550731223CE}"/>
    <dgm:cxn modelId="{69E96211-E069-4208-A01E-5F4DF2F66524}" type="presOf" srcId="{2E8E0E77-F745-42D0-BC28-E2FB67318457}" destId="{ACF9F67B-03F9-4157-8E62-97FD61B1F756}" srcOrd="0" destOrd="0" presId="urn:microsoft.com/office/officeart/2005/8/layout/lProcess2"/>
    <dgm:cxn modelId="{AAA6371C-E4E9-437E-A7EC-58BA9D88E43C}" srcId="{DCCFA982-DC6B-4B49-BFEF-CC09BE7F6105}" destId="{A2BDFFFC-1576-4659-96AD-EAE7C8BF59FE}" srcOrd="0" destOrd="0" parTransId="{CA9C6C5C-95CB-47CE-A321-326A588EAA11}" sibTransId="{2B416202-C21E-4837-B048-2113D3DE97BE}"/>
    <dgm:cxn modelId="{12410C1D-A546-44DE-9076-CC36B8448C88}" type="presOf" srcId="{3A62C708-7CA5-40F9-956E-9F9DB80BDCC2}" destId="{AE6CD985-39F4-4CDA-8147-1A87BC45C4D6}" srcOrd="0" destOrd="0" presId="urn:microsoft.com/office/officeart/2005/8/layout/lProcess2"/>
    <dgm:cxn modelId="{E9DC751E-EF28-4C73-8D8A-3B5511998F0A}" type="presOf" srcId="{F9E58315-834F-40C3-A7BF-301F295874D2}" destId="{034FCDEF-74A4-4751-A2F5-0FE27C8F0821}" srcOrd="0" destOrd="0" presId="urn:microsoft.com/office/officeart/2005/8/layout/lProcess2"/>
    <dgm:cxn modelId="{992CDF1E-0235-4BED-B3A6-5270BC75B526}" type="presOf" srcId="{33A164D0-D226-4D08-9D5C-1BB2A5251662}" destId="{D71AB39F-6BD9-4DEF-AD5A-819DE0EB3E01}" srcOrd="0" destOrd="0" presId="urn:microsoft.com/office/officeart/2005/8/layout/lProcess2"/>
    <dgm:cxn modelId="{3D31202C-D9A5-45D3-95A6-742A2B860B31}" srcId="{DCCFA982-DC6B-4B49-BFEF-CC09BE7F6105}" destId="{C4F2B6C3-998F-445E-A9DE-7E7C00866EF1}" srcOrd="3" destOrd="0" parTransId="{0AE030B3-CBC2-4EE6-A7A8-37505CE67070}" sibTransId="{27A84509-9D5D-48F5-8F64-C1DB7A934686}"/>
    <dgm:cxn modelId="{74329D2C-2084-4C14-BB19-47B7FAD5A072}" srcId="{DCCFA982-DC6B-4B49-BFEF-CC09BE7F6105}" destId="{E980974E-F9AF-4A77-B158-B6B90DC53E2F}" srcOrd="4" destOrd="0" parTransId="{E37A00B0-85C6-421F-8B28-5E08348E13BE}" sibTransId="{7DC012BE-4B18-40E7-A7DF-C382E25594F0}"/>
    <dgm:cxn modelId="{8D34E131-99C8-4791-88B9-E579091B2D02}" srcId="{947DCB97-8BEC-472A-8A19-279178284F47}" destId="{DCCFA982-DC6B-4B49-BFEF-CC09BE7F6105}" srcOrd="0" destOrd="0" parTransId="{9E2A8CDD-192E-498A-9758-09687E3F6350}" sibTransId="{899FC48C-E56B-429F-A14A-F6167B0A2D98}"/>
    <dgm:cxn modelId="{C96C5A33-ACF0-4CDB-B439-EE34BED62EC1}" type="presOf" srcId="{0371F682-ED22-4375-A2FE-3E74A7FAB890}" destId="{9F795556-5F27-4871-9C4F-BE6FD27FB5AF}" srcOrd="0" destOrd="0" presId="urn:microsoft.com/office/officeart/2005/8/layout/lProcess2"/>
    <dgm:cxn modelId="{641FED33-F37E-454C-B0D6-AA0406168B94}" srcId="{BCA50837-2F99-4526-BC05-01E65451E177}" destId="{DFA3BC0D-6A71-4879-A111-223A702206AE}" srcOrd="2" destOrd="0" parTransId="{1A45939A-0F6D-4931-97E3-65096EAE1204}" sibTransId="{19184754-3DE1-4D5A-B90F-3BF122340DB6}"/>
    <dgm:cxn modelId="{7C104639-8428-45DD-BC9C-8888752E58CA}" srcId="{BCA50837-2F99-4526-BC05-01E65451E177}" destId="{B4F04D13-D860-481B-B0E4-84FB2378F0AB}" srcOrd="0" destOrd="0" parTransId="{E37219CE-D3A6-440D-B609-FF392F4C370F}" sibTransId="{CDECF2FF-3444-4E3D-B1E3-B94E948E045F}"/>
    <dgm:cxn modelId="{4CB1D03C-DDDF-406B-8010-A0809EADD3C6}" srcId="{DB848AD1-8BF3-4406-834B-740F0B3BD409}" destId="{F9E58315-834F-40C3-A7BF-301F295874D2}" srcOrd="1" destOrd="0" parTransId="{1D255667-83EC-4EB8-B2DB-40C4B42F7A9D}" sibTransId="{FBCAE24A-89ED-4953-A04E-0F65EBA1548C}"/>
    <dgm:cxn modelId="{183BB43D-9692-44DD-82CA-4F309B040183}" type="presOf" srcId="{2BF195F9-DE92-4E62-A3AF-0E8B3DFAE863}" destId="{1AC8996B-ED5E-4E3A-98FE-C9D0B2B41FE7}" srcOrd="0" destOrd="0" presId="urn:microsoft.com/office/officeart/2005/8/layout/lProcess2"/>
    <dgm:cxn modelId="{E323055D-6E15-404A-80D4-A78ED7693187}" srcId="{2BF195F9-DE92-4E62-A3AF-0E8B3DFAE863}" destId="{8C09D346-B63C-4B21-B1DF-E37CBB5923EB}" srcOrd="1" destOrd="0" parTransId="{7D17A437-AF00-4A21-A478-D046C1DF2119}" sibTransId="{187DF1B6-179E-4B3D-B400-944212EE1862}"/>
    <dgm:cxn modelId="{5B6A825D-1011-434E-AA00-C4E58C5F7700}" type="presOf" srcId="{61834506-31F0-4099-B030-B0C861F3B33D}" destId="{B3D45EFF-F565-4CB1-AFD7-10D9779B37A9}" srcOrd="0" destOrd="0" presId="urn:microsoft.com/office/officeart/2005/8/layout/lProcess2"/>
    <dgm:cxn modelId="{B617EE49-E3C2-4247-AAE7-F2E59EEF6A64}" type="presOf" srcId="{2686CE85-28C2-46AA-83DD-C54509909119}" destId="{FEA94EB5-EE42-4C4A-9B50-9EBDB5642CB8}" srcOrd="1" destOrd="0" presId="urn:microsoft.com/office/officeart/2005/8/layout/lProcess2"/>
    <dgm:cxn modelId="{32B0054B-CE44-4B38-8B4A-1FAB1DCC7B2D}" type="presOf" srcId="{B4F04D13-D860-481B-B0E4-84FB2378F0AB}" destId="{7CA005F5-2C71-47B0-9AD4-A2072FD0111B}" srcOrd="0" destOrd="0" presId="urn:microsoft.com/office/officeart/2005/8/layout/lProcess2"/>
    <dgm:cxn modelId="{62C85B6D-2FA3-46BD-804F-7727DC75C3DC}" srcId="{55C553EC-3148-4CA6-AB10-0A821E2731BF}" destId="{33A164D0-D226-4D08-9D5C-1BB2A5251662}" srcOrd="2" destOrd="0" parTransId="{CC401AFD-A146-4F9E-8CCE-5CC9BD8E3E53}" sibTransId="{2739B39C-C286-4A44-B02C-ADFE29D81003}"/>
    <dgm:cxn modelId="{F204E94E-8EC8-4FB7-A8FF-C41F9E042681}" type="presOf" srcId="{BCA50837-2F99-4526-BC05-01E65451E177}" destId="{5C031BBF-33EB-4C93-808D-C4A257359EAD}" srcOrd="1" destOrd="0" presId="urn:microsoft.com/office/officeart/2005/8/layout/lProcess2"/>
    <dgm:cxn modelId="{8BAB5151-DE3B-417F-98E1-85759EA834E2}" srcId="{947DCB97-8BEC-472A-8A19-279178284F47}" destId="{DB848AD1-8BF3-4406-834B-740F0B3BD409}" srcOrd="1" destOrd="0" parTransId="{7DC4BE29-8B8A-43A4-B487-60270CCC205B}" sibTransId="{4C04663D-07DA-4F7B-940D-E12163DC871B}"/>
    <dgm:cxn modelId="{F5C72056-4DA9-4554-8E98-E6C24ED9D533}" srcId="{BCA50837-2F99-4526-BC05-01E65451E177}" destId="{5AB945F3-72F4-4AE9-B135-54640FA0CD4D}" srcOrd="1" destOrd="0" parTransId="{AF8F2190-14BB-474F-A0B0-CBC13933FA4E}" sibTransId="{3754BAA3-067B-4102-BA98-DC39F819372C}"/>
    <dgm:cxn modelId="{6655EB7C-FBB5-4D5C-9AC0-B2BD34265E5A}" type="presOf" srcId="{DCCFA982-DC6B-4B49-BFEF-CC09BE7F6105}" destId="{7BFF9969-E131-47A8-89B2-1882ACCFDE2B}" srcOrd="0" destOrd="0" presId="urn:microsoft.com/office/officeart/2005/8/layout/lProcess2"/>
    <dgm:cxn modelId="{E4664F85-5401-4610-8224-8EDA49245CD8}" type="presOf" srcId="{DB848AD1-8BF3-4406-834B-740F0B3BD409}" destId="{C350431F-312A-4597-BB42-508138A0DBC7}" srcOrd="0" destOrd="0" presId="urn:microsoft.com/office/officeart/2005/8/layout/lProcess2"/>
    <dgm:cxn modelId="{6D1D9089-91FB-420F-828C-AA315D03ADCD}" srcId="{947DCB97-8BEC-472A-8A19-279178284F47}" destId="{2BF195F9-DE92-4E62-A3AF-0E8B3DFAE863}" srcOrd="2" destOrd="0" parTransId="{4406422F-C371-4541-B8B1-2F5D8BD34890}" sibTransId="{62657D32-5A58-4396-95F1-66BFC6C9215E}"/>
    <dgm:cxn modelId="{9B6A478F-E853-44D9-975C-50C0F2B209DF}" type="presOf" srcId="{5AB945F3-72F4-4AE9-B135-54640FA0CD4D}" destId="{50A4231F-BCF1-4A6E-8141-96BF1A54A1C6}" srcOrd="0" destOrd="0" presId="urn:microsoft.com/office/officeart/2005/8/layout/lProcess2"/>
    <dgm:cxn modelId="{709E5F9F-D78B-4DAF-BDAE-E6A688F6E6D8}" srcId="{DCCFA982-DC6B-4B49-BFEF-CC09BE7F6105}" destId="{43EE0062-13EB-4469-91B5-DD8D6B590914}" srcOrd="1" destOrd="0" parTransId="{F55EA6A1-B51F-4B91-914A-BFF7FF6AB48D}" sibTransId="{F6E8C420-0157-43F9-959F-791ED67A8F92}"/>
    <dgm:cxn modelId="{C38574A4-622E-4AD0-A98E-AF95E97F7FB6}" type="presOf" srcId="{947DCB97-8BEC-472A-8A19-279178284F47}" destId="{010C999D-CC0F-4F29-B788-DC5108F60BCB}" srcOrd="0" destOrd="0" presId="urn:microsoft.com/office/officeart/2005/8/layout/lProcess2"/>
    <dgm:cxn modelId="{92BB8CAB-B1D6-4927-BF8A-0101BAEDEF76}" type="presOf" srcId="{DCCFA982-DC6B-4B49-BFEF-CC09BE7F6105}" destId="{9AC323DE-21B9-471A-8826-3044F6A8B9EC}" srcOrd="1" destOrd="0" presId="urn:microsoft.com/office/officeart/2005/8/layout/lProcess2"/>
    <dgm:cxn modelId="{7A038BB3-B5F6-4A89-8505-5150B3336F6D}" type="presOf" srcId="{2BF195F9-DE92-4E62-A3AF-0E8B3DFAE863}" destId="{570DCC13-DDE6-43C6-AC7E-D1B33C8C60EC}" srcOrd="1" destOrd="0" presId="urn:microsoft.com/office/officeart/2005/8/layout/lProcess2"/>
    <dgm:cxn modelId="{0173B5B3-7601-40CB-A6C0-CCE35FF5E469}" srcId="{2BF195F9-DE92-4E62-A3AF-0E8B3DFAE863}" destId="{2E8E0E77-F745-42D0-BC28-E2FB67318457}" srcOrd="0" destOrd="0" parTransId="{29EE4705-792C-4ED4-B2C0-EC4B744BB1EC}" sibTransId="{A8E3971A-0B53-42E6-8327-37A3CE404BE4}"/>
    <dgm:cxn modelId="{F66DD7B3-57E0-435E-BECB-E309341A7A39}" type="presOf" srcId="{C4F2B6C3-998F-445E-A9DE-7E7C00866EF1}" destId="{5191BC04-24B9-4795-8F34-4B805FD4EB5F}" srcOrd="0" destOrd="0" presId="urn:microsoft.com/office/officeart/2005/8/layout/lProcess2"/>
    <dgm:cxn modelId="{E429E2B3-F93C-4AC0-BAB7-E5DF00F9BCFA}" srcId="{DB848AD1-8BF3-4406-834B-740F0B3BD409}" destId="{D2A71D76-02E1-4302-92AC-5CB82CF37D3C}" srcOrd="2" destOrd="0" parTransId="{4FAFD2E1-0EF0-45DA-8888-60C1DC47AF81}" sibTransId="{EB71FA91-6B53-40E6-8EF1-768BBD149649}"/>
    <dgm:cxn modelId="{BFADADB8-E4B5-412D-AE69-AFA7F81611DB}" type="presOf" srcId="{DFA3BC0D-6A71-4879-A111-223A702206AE}" destId="{B442EC25-48D3-4329-9F92-5FBB5352352D}" srcOrd="0" destOrd="0" presId="urn:microsoft.com/office/officeart/2005/8/layout/lProcess2"/>
    <dgm:cxn modelId="{57FAA4B9-CE68-4058-9B26-E562A9BDBF90}" type="presOf" srcId="{A92731DD-D448-4F6D-928C-B03A2F988B38}" destId="{D7670582-8582-4AED-A928-A323076EEED7}" srcOrd="0" destOrd="0" presId="urn:microsoft.com/office/officeart/2005/8/layout/lProcess2"/>
    <dgm:cxn modelId="{F8CB5ABA-17E8-4EEF-9F9C-EB074E82C98D}" type="presOf" srcId="{87CB19A7-893A-40B5-A106-1F833FD755D9}" destId="{586D0FF2-EC18-4364-89DF-A8B52D5FA60F}" srcOrd="0" destOrd="0" presId="urn:microsoft.com/office/officeart/2005/8/layout/lProcess2"/>
    <dgm:cxn modelId="{B2D262C2-54F4-4FCD-A716-B93D7F9776EB}" type="presOf" srcId="{A2BDFFFC-1576-4659-96AD-EAE7C8BF59FE}" destId="{96CE7DDD-8991-4713-8933-BF196FBBF9FD}" srcOrd="0" destOrd="0" presId="urn:microsoft.com/office/officeart/2005/8/layout/lProcess2"/>
    <dgm:cxn modelId="{74E89ECA-688F-48EC-86E3-059E82D9BF63}" srcId="{DB848AD1-8BF3-4406-834B-740F0B3BD409}" destId="{A00F88E8-D9FD-4357-B20C-2B3FB398E4AF}" srcOrd="3" destOrd="0" parTransId="{2D8E5BD1-EC82-426B-9BD1-81817C92EDD7}" sibTransId="{EBC03D06-3B0B-4898-AF4A-8281B7102088}"/>
    <dgm:cxn modelId="{04DB9BCD-E0C6-4FCB-88A1-E3F6BA321164}" srcId="{947DCB97-8BEC-472A-8A19-279178284F47}" destId="{55C553EC-3148-4CA6-AB10-0A821E2731BF}" srcOrd="5" destOrd="0" parTransId="{544201E8-1F4C-4336-BB94-0FC31F2A7BD3}" sibTransId="{FC4CF9FF-16E8-4AC6-B4FC-3835DC720191}"/>
    <dgm:cxn modelId="{8DC394D3-1B7D-4921-AEA7-786B992E4237}" srcId="{55C553EC-3148-4CA6-AB10-0A821E2731BF}" destId="{0371F682-ED22-4375-A2FE-3E74A7FAB890}" srcOrd="0" destOrd="0" parTransId="{BEBACA03-6E8F-4909-8DCC-CE035CA4B5C3}" sibTransId="{46CB4615-C796-4041-B9F6-D22FA3F44155}"/>
    <dgm:cxn modelId="{78F59DD3-D15B-47EB-8D1E-B39B7986E81B}" type="presOf" srcId="{9E053C9F-5484-4167-B081-BBA9F33C2297}" destId="{59AE5F40-DAF1-4791-B3D2-DAB42BF1E196}" srcOrd="0" destOrd="0" presId="urn:microsoft.com/office/officeart/2005/8/layout/lProcess2"/>
    <dgm:cxn modelId="{5D670BD4-8C23-4369-B4E0-DBEA8A48A2A9}" srcId="{2686CE85-28C2-46AA-83DD-C54509909119}" destId="{AEC6B634-C341-49EC-9F39-30DE906907A9}" srcOrd="0" destOrd="0" parTransId="{4D7743B6-F6B9-4F02-B9C6-8AD47036A5A9}" sibTransId="{62540E5B-3974-4EDE-9949-95DB4D9AEC5A}"/>
    <dgm:cxn modelId="{C25334D4-427D-4208-B2D1-8020BA1FF671}" type="presOf" srcId="{8C09D346-B63C-4B21-B1DF-E37CBB5923EB}" destId="{C4BFD38F-C072-4D45-BC9E-598C6FD4AC61}" srcOrd="0" destOrd="0" presId="urn:microsoft.com/office/officeart/2005/8/layout/lProcess2"/>
    <dgm:cxn modelId="{487067D4-F635-4BF3-90FA-79FB04F1EE8E}" srcId="{2686CE85-28C2-46AA-83DD-C54509909119}" destId="{9E053C9F-5484-4167-B081-BBA9F33C2297}" srcOrd="1" destOrd="0" parTransId="{0B252E55-F271-4B43-BABE-73AEFF7F5F42}" sibTransId="{A942E0F7-E799-4681-A8CE-48D84664F748}"/>
    <dgm:cxn modelId="{E1D00FD7-70F1-41BE-A0B3-0B0A3B4833CF}" srcId="{DB848AD1-8BF3-4406-834B-740F0B3BD409}" destId="{A92731DD-D448-4F6D-928C-B03A2F988B38}" srcOrd="4" destOrd="0" parTransId="{173CCB4C-6C7A-4E2D-9561-BB5A83EAB0DB}" sibTransId="{D589BF77-864B-431B-9725-2D089EFBB41D}"/>
    <dgm:cxn modelId="{2E8129DB-B237-43B8-A776-39E687FA5775}" srcId="{947DCB97-8BEC-472A-8A19-279178284F47}" destId="{2686CE85-28C2-46AA-83DD-C54509909119}" srcOrd="4" destOrd="0" parTransId="{71735806-8661-4053-8ABA-6F66F26DD021}" sibTransId="{C44432D2-C802-41D1-AD64-BAC2C9CACE61}"/>
    <dgm:cxn modelId="{9DC86EDC-0595-4484-8BB5-AC3EB5A21180}" type="presOf" srcId="{2686CE85-28C2-46AA-83DD-C54509909119}" destId="{5F5F0627-AFC9-4355-AED1-B747C8C93E23}" srcOrd="0" destOrd="0" presId="urn:microsoft.com/office/officeart/2005/8/layout/lProcess2"/>
    <dgm:cxn modelId="{31904CDE-992F-4B93-BBB7-7C7A685B09AF}" type="presOf" srcId="{BCA50837-2F99-4526-BC05-01E65451E177}" destId="{F39E8653-CEDD-47E8-82FE-68018BAB862E}" srcOrd="0" destOrd="0" presId="urn:microsoft.com/office/officeart/2005/8/layout/lProcess2"/>
    <dgm:cxn modelId="{2AA618DF-447E-4820-B63E-FFCBFBA49E27}" type="presOf" srcId="{55C553EC-3148-4CA6-AB10-0A821E2731BF}" destId="{DDE628D3-AF54-4556-A34A-34E0DDCE6F2D}" srcOrd="0" destOrd="0" presId="urn:microsoft.com/office/officeart/2005/8/layout/lProcess2"/>
    <dgm:cxn modelId="{1F2D47E2-2C4F-4355-BB1A-E6475276F6D6}" srcId="{DCCFA982-DC6B-4B49-BFEF-CC09BE7F6105}" destId="{3A62C708-7CA5-40F9-956E-9F9DB80BDCC2}" srcOrd="2" destOrd="0" parTransId="{15C8B2CE-2F87-4297-9C2C-E093D9A74E36}" sibTransId="{55ADACFD-909D-4FDD-A29E-5EF54F500404}"/>
    <dgm:cxn modelId="{BF3379E2-68C9-4573-AAE4-5CE2F0FAC5DF}" type="presOf" srcId="{55C553EC-3148-4CA6-AB10-0A821E2731BF}" destId="{BCD5E868-76DF-4E69-9CB1-8024B3B31A93}" srcOrd="1" destOrd="0" presId="urn:microsoft.com/office/officeart/2005/8/layout/lProcess2"/>
    <dgm:cxn modelId="{45EAA8E7-B7F3-450C-AF19-29D6C9AB5170}" type="presOf" srcId="{E980974E-F9AF-4A77-B158-B6B90DC53E2F}" destId="{B8EF0C84-2461-4977-BE50-BE187AD4715A}" srcOrd="0" destOrd="0" presId="urn:microsoft.com/office/officeart/2005/8/layout/lProcess2"/>
    <dgm:cxn modelId="{E1E837E8-C8CD-4C64-A524-6469439C59D5}" type="presOf" srcId="{AEC6B634-C341-49EC-9F39-30DE906907A9}" destId="{DDAF5B29-01EB-41CA-A763-2CE82D29DE5A}" srcOrd="0" destOrd="0" presId="urn:microsoft.com/office/officeart/2005/8/layout/lProcess2"/>
    <dgm:cxn modelId="{9A30DDF3-0959-45EE-ABC9-DE1482FCB681}" type="presOf" srcId="{D2A71D76-02E1-4302-92AC-5CB82CF37D3C}" destId="{3968B5EB-0DFF-4C33-A3D2-5152F377AF69}" srcOrd="0" destOrd="0" presId="urn:microsoft.com/office/officeart/2005/8/layout/lProcess2"/>
    <dgm:cxn modelId="{0CAE80F8-96DD-486D-BC21-560CDDC0206E}" type="presOf" srcId="{43EE0062-13EB-4469-91B5-DD8D6B590914}" destId="{2D511C33-C919-406A-ACE7-D25A01FF95C7}" srcOrd="0" destOrd="0" presId="urn:microsoft.com/office/officeart/2005/8/layout/lProcess2"/>
    <dgm:cxn modelId="{2731EF13-AB4D-4DBB-AF65-4FBEB5FEF5AE}" type="presParOf" srcId="{010C999D-CC0F-4F29-B788-DC5108F60BCB}" destId="{6B3B6599-4781-4C1C-BED0-C535C1850E21}" srcOrd="0" destOrd="0" presId="urn:microsoft.com/office/officeart/2005/8/layout/lProcess2"/>
    <dgm:cxn modelId="{C339E358-ECD1-4190-84EF-C2015BA2911D}" type="presParOf" srcId="{6B3B6599-4781-4C1C-BED0-C535C1850E21}" destId="{7BFF9969-E131-47A8-89B2-1882ACCFDE2B}" srcOrd="0" destOrd="0" presId="urn:microsoft.com/office/officeart/2005/8/layout/lProcess2"/>
    <dgm:cxn modelId="{A69E20E3-DCA4-4727-9E73-706F1A96CB47}" type="presParOf" srcId="{6B3B6599-4781-4C1C-BED0-C535C1850E21}" destId="{9AC323DE-21B9-471A-8826-3044F6A8B9EC}" srcOrd="1" destOrd="0" presId="urn:microsoft.com/office/officeart/2005/8/layout/lProcess2"/>
    <dgm:cxn modelId="{030A463A-BF01-49D1-8392-B45C863F13CD}" type="presParOf" srcId="{6B3B6599-4781-4C1C-BED0-C535C1850E21}" destId="{E9F457BA-36E0-4004-8A81-B461A594AA61}" srcOrd="2" destOrd="0" presId="urn:microsoft.com/office/officeart/2005/8/layout/lProcess2"/>
    <dgm:cxn modelId="{F7C114E0-BA35-4B0A-8F49-73D275974E2F}" type="presParOf" srcId="{E9F457BA-36E0-4004-8A81-B461A594AA61}" destId="{C526820E-6B32-445D-8C36-180FBDDD7509}" srcOrd="0" destOrd="0" presId="urn:microsoft.com/office/officeart/2005/8/layout/lProcess2"/>
    <dgm:cxn modelId="{80D75035-862C-411F-9E13-6D80F90BC7ED}" type="presParOf" srcId="{C526820E-6B32-445D-8C36-180FBDDD7509}" destId="{96CE7DDD-8991-4713-8933-BF196FBBF9FD}" srcOrd="0" destOrd="0" presId="urn:microsoft.com/office/officeart/2005/8/layout/lProcess2"/>
    <dgm:cxn modelId="{EAD7D53F-DBE1-44DA-B8ED-D7E83F238153}" type="presParOf" srcId="{C526820E-6B32-445D-8C36-180FBDDD7509}" destId="{AC99AB08-5988-4F58-9503-B41A94A69524}" srcOrd="1" destOrd="0" presId="urn:microsoft.com/office/officeart/2005/8/layout/lProcess2"/>
    <dgm:cxn modelId="{9CFF7A0C-D7BA-4D56-AFC4-C46BC99B9653}" type="presParOf" srcId="{C526820E-6B32-445D-8C36-180FBDDD7509}" destId="{2D511C33-C919-406A-ACE7-D25A01FF95C7}" srcOrd="2" destOrd="0" presId="urn:microsoft.com/office/officeart/2005/8/layout/lProcess2"/>
    <dgm:cxn modelId="{06848346-A19A-4D61-A8CC-27A3693A6381}" type="presParOf" srcId="{C526820E-6B32-445D-8C36-180FBDDD7509}" destId="{5F98A8E5-A05E-4BE3-924D-DA5CF312BE64}" srcOrd="3" destOrd="0" presId="urn:microsoft.com/office/officeart/2005/8/layout/lProcess2"/>
    <dgm:cxn modelId="{C0984470-7153-41CA-B5C3-6806F37190D3}" type="presParOf" srcId="{C526820E-6B32-445D-8C36-180FBDDD7509}" destId="{AE6CD985-39F4-4CDA-8147-1A87BC45C4D6}" srcOrd="4" destOrd="0" presId="urn:microsoft.com/office/officeart/2005/8/layout/lProcess2"/>
    <dgm:cxn modelId="{888600F4-5CB8-4CAC-B157-059913C88091}" type="presParOf" srcId="{C526820E-6B32-445D-8C36-180FBDDD7509}" destId="{A79135BE-EBAC-4809-AAD5-4B527395AD84}" srcOrd="5" destOrd="0" presId="urn:microsoft.com/office/officeart/2005/8/layout/lProcess2"/>
    <dgm:cxn modelId="{D2DD8524-D9B6-4303-8A72-DCB24EA49CE4}" type="presParOf" srcId="{C526820E-6B32-445D-8C36-180FBDDD7509}" destId="{5191BC04-24B9-4795-8F34-4B805FD4EB5F}" srcOrd="6" destOrd="0" presId="urn:microsoft.com/office/officeart/2005/8/layout/lProcess2"/>
    <dgm:cxn modelId="{003119DA-691C-4D4E-8B74-27FA9F831106}" type="presParOf" srcId="{C526820E-6B32-445D-8C36-180FBDDD7509}" destId="{89F96F9E-D287-444B-8ACF-E55CC5A141F6}" srcOrd="7" destOrd="0" presId="urn:microsoft.com/office/officeart/2005/8/layout/lProcess2"/>
    <dgm:cxn modelId="{5C800162-6775-4693-A681-F15BD411C43F}" type="presParOf" srcId="{C526820E-6B32-445D-8C36-180FBDDD7509}" destId="{B8EF0C84-2461-4977-BE50-BE187AD4715A}" srcOrd="8" destOrd="0" presId="urn:microsoft.com/office/officeart/2005/8/layout/lProcess2"/>
    <dgm:cxn modelId="{52459388-61DD-44D9-A332-BCBFA555FB2C}" type="presParOf" srcId="{010C999D-CC0F-4F29-B788-DC5108F60BCB}" destId="{67B7237D-8348-4620-9460-CD942A3162C0}" srcOrd="1" destOrd="0" presId="urn:microsoft.com/office/officeart/2005/8/layout/lProcess2"/>
    <dgm:cxn modelId="{A99F6E16-F8E4-474D-9492-D9CBDD9AD3F5}" type="presParOf" srcId="{010C999D-CC0F-4F29-B788-DC5108F60BCB}" destId="{2831C450-D3B8-4BAB-8C81-AB3AE77C11BB}" srcOrd="2" destOrd="0" presId="urn:microsoft.com/office/officeart/2005/8/layout/lProcess2"/>
    <dgm:cxn modelId="{BA5CB60A-24FB-4AF8-99F0-BD67BA575137}" type="presParOf" srcId="{2831C450-D3B8-4BAB-8C81-AB3AE77C11BB}" destId="{C350431F-312A-4597-BB42-508138A0DBC7}" srcOrd="0" destOrd="0" presId="urn:microsoft.com/office/officeart/2005/8/layout/lProcess2"/>
    <dgm:cxn modelId="{392260F0-414E-49E4-9501-E770084F143B}" type="presParOf" srcId="{2831C450-D3B8-4BAB-8C81-AB3AE77C11BB}" destId="{A98948DE-6A18-4055-A512-64D38A6007B9}" srcOrd="1" destOrd="0" presId="urn:microsoft.com/office/officeart/2005/8/layout/lProcess2"/>
    <dgm:cxn modelId="{8CFD74A2-0B5B-4827-8DC0-04EDDF82BF48}" type="presParOf" srcId="{2831C450-D3B8-4BAB-8C81-AB3AE77C11BB}" destId="{5F85BB8D-DC73-482E-8B12-705928602D1B}" srcOrd="2" destOrd="0" presId="urn:microsoft.com/office/officeart/2005/8/layout/lProcess2"/>
    <dgm:cxn modelId="{D3D60066-61D2-4348-BE90-5861809FEE4C}" type="presParOf" srcId="{5F85BB8D-DC73-482E-8B12-705928602D1B}" destId="{6B88FF51-83A5-475F-B023-25C5B25A0C60}" srcOrd="0" destOrd="0" presId="urn:microsoft.com/office/officeart/2005/8/layout/lProcess2"/>
    <dgm:cxn modelId="{30030E5E-D159-4419-88A9-F0FF839B4550}" type="presParOf" srcId="{6B88FF51-83A5-475F-B023-25C5B25A0C60}" destId="{B3D45EFF-F565-4CB1-AFD7-10D9779B37A9}" srcOrd="0" destOrd="0" presId="urn:microsoft.com/office/officeart/2005/8/layout/lProcess2"/>
    <dgm:cxn modelId="{EAC3F1A2-2AF7-4A2E-891E-70553613B308}" type="presParOf" srcId="{6B88FF51-83A5-475F-B023-25C5B25A0C60}" destId="{0F9DCD81-C5AD-4006-A0B7-55C57402304D}" srcOrd="1" destOrd="0" presId="urn:microsoft.com/office/officeart/2005/8/layout/lProcess2"/>
    <dgm:cxn modelId="{C5AC6A33-2DF6-4CEB-A501-1F234F7248C6}" type="presParOf" srcId="{6B88FF51-83A5-475F-B023-25C5B25A0C60}" destId="{034FCDEF-74A4-4751-A2F5-0FE27C8F0821}" srcOrd="2" destOrd="0" presId="urn:microsoft.com/office/officeart/2005/8/layout/lProcess2"/>
    <dgm:cxn modelId="{F7BD6248-B600-470A-9FE4-6025FD3FF8FB}" type="presParOf" srcId="{6B88FF51-83A5-475F-B023-25C5B25A0C60}" destId="{F2F08B54-340C-4E11-B95B-939A022C6A5B}" srcOrd="3" destOrd="0" presId="urn:microsoft.com/office/officeart/2005/8/layout/lProcess2"/>
    <dgm:cxn modelId="{AAE2D627-84D4-4536-8AA1-2838F5395818}" type="presParOf" srcId="{6B88FF51-83A5-475F-B023-25C5B25A0C60}" destId="{3968B5EB-0DFF-4C33-A3D2-5152F377AF69}" srcOrd="4" destOrd="0" presId="urn:microsoft.com/office/officeart/2005/8/layout/lProcess2"/>
    <dgm:cxn modelId="{85C958C5-AE63-4DFC-BAD7-2F112D194695}" type="presParOf" srcId="{6B88FF51-83A5-475F-B023-25C5B25A0C60}" destId="{86FE2D7C-A83C-4B60-AECD-758FB811E08F}" srcOrd="5" destOrd="0" presId="urn:microsoft.com/office/officeart/2005/8/layout/lProcess2"/>
    <dgm:cxn modelId="{32FF50D1-2BB0-42FB-AD48-5681790780DF}" type="presParOf" srcId="{6B88FF51-83A5-475F-B023-25C5B25A0C60}" destId="{A38B1ABF-0EDB-47CF-9DE4-6B3E8A07CB32}" srcOrd="6" destOrd="0" presId="urn:microsoft.com/office/officeart/2005/8/layout/lProcess2"/>
    <dgm:cxn modelId="{65F65D16-4567-4EF9-BD04-C6801DE979DD}" type="presParOf" srcId="{6B88FF51-83A5-475F-B023-25C5B25A0C60}" destId="{E55A1480-8062-490C-A1F7-6DC16E3F90F4}" srcOrd="7" destOrd="0" presId="urn:microsoft.com/office/officeart/2005/8/layout/lProcess2"/>
    <dgm:cxn modelId="{8860EE65-A49B-4A32-ADCE-3265890D8016}" type="presParOf" srcId="{6B88FF51-83A5-475F-B023-25C5B25A0C60}" destId="{D7670582-8582-4AED-A928-A323076EEED7}" srcOrd="8" destOrd="0" presId="urn:microsoft.com/office/officeart/2005/8/layout/lProcess2"/>
    <dgm:cxn modelId="{7CA17938-176E-4F58-8A83-42D1430ABA56}" type="presParOf" srcId="{010C999D-CC0F-4F29-B788-DC5108F60BCB}" destId="{F69E68F8-E749-447D-8B96-04FC3805B231}" srcOrd="3" destOrd="0" presId="urn:microsoft.com/office/officeart/2005/8/layout/lProcess2"/>
    <dgm:cxn modelId="{C473ACB9-C983-4CA9-9B45-B16F02E92911}" type="presParOf" srcId="{010C999D-CC0F-4F29-B788-DC5108F60BCB}" destId="{6D256FD0-2A6A-4496-AB80-05AD2014233F}" srcOrd="4" destOrd="0" presId="urn:microsoft.com/office/officeart/2005/8/layout/lProcess2"/>
    <dgm:cxn modelId="{738B8758-0DA0-4F56-BD2A-B58B8AF7F13E}" type="presParOf" srcId="{6D256FD0-2A6A-4496-AB80-05AD2014233F}" destId="{1AC8996B-ED5E-4E3A-98FE-C9D0B2B41FE7}" srcOrd="0" destOrd="0" presId="urn:microsoft.com/office/officeart/2005/8/layout/lProcess2"/>
    <dgm:cxn modelId="{B033BE3B-350C-4893-90BF-55D9D5A1D4BB}" type="presParOf" srcId="{6D256FD0-2A6A-4496-AB80-05AD2014233F}" destId="{570DCC13-DDE6-43C6-AC7E-D1B33C8C60EC}" srcOrd="1" destOrd="0" presId="urn:microsoft.com/office/officeart/2005/8/layout/lProcess2"/>
    <dgm:cxn modelId="{0451000B-2B54-4CBF-BE3E-BF7B3E53A5DB}" type="presParOf" srcId="{6D256FD0-2A6A-4496-AB80-05AD2014233F}" destId="{FE0FB7F4-A2E1-4F61-A8E1-D53F215B610C}" srcOrd="2" destOrd="0" presId="urn:microsoft.com/office/officeart/2005/8/layout/lProcess2"/>
    <dgm:cxn modelId="{D00E2FE3-9220-4393-914B-D03D486CB076}" type="presParOf" srcId="{FE0FB7F4-A2E1-4F61-A8E1-D53F215B610C}" destId="{18558EFB-E837-4405-AE30-EE4888A4674F}" srcOrd="0" destOrd="0" presId="urn:microsoft.com/office/officeart/2005/8/layout/lProcess2"/>
    <dgm:cxn modelId="{67230A98-AFC8-4609-90F5-BAA4CB4BD61D}" type="presParOf" srcId="{18558EFB-E837-4405-AE30-EE4888A4674F}" destId="{ACF9F67B-03F9-4157-8E62-97FD61B1F756}" srcOrd="0" destOrd="0" presId="urn:microsoft.com/office/officeart/2005/8/layout/lProcess2"/>
    <dgm:cxn modelId="{8E0DCE89-A566-4159-9762-94468085496D}" type="presParOf" srcId="{18558EFB-E837-4405-AE30-EE4888A4674F}" destId="{03571D9A-D01D-440A-99D8-0F2BC8EB0D1D}" srcOrd="1" destOrd="0" presId="urn:microsoft.com/office/officeart/2005/8/layout/lProcess2"/>
    <dgm:cxn modelId="{D86D5D0D-CF9A-4590-B6FD-C5EFCBDCE8E6}" type="presParOf" srcId="{18558EFB-E837-4405-AE30-EE4888A4674F}" destId="{C4BFD38F-C072-4D45-BC9E-598C6FD4AC61}" srcOrd="2" destOrd="0" presId="urn:microsoft.com/office/officeart/2005/8/layout/lProcess2"/>
    <dgm:cxn modelId="{772EA713-45C5-424A-9444-E957F3E15EB6}" type="presParOf" srcId="{010C999D-CC0F-4F29-B788-DC5108F60BCB}" destId="{4F7F271D-8714-4503-80D6-A6CE6333565E}" srcOrd="5" destOrd="0" presId="urn:microsoft.com/office/officeart/2005/8/layout/lProcess2"/>
    <dgm:cxn modelId="{632C8D3E-64C9-46A7-BC77-963C3EF0A02E}" type="presParOf" srcId="{010C999D-CC0F-4F29-B788-DC5108F60BCB}" destId="{DA8664C2-7259-49DD-8594-5173585B76F1}" srcOrd="6" destOrd="0" presId="urn:microsoft.com/office/officeart/2005/8/layout/lProcess2"/>
    <dgm:cxn modelId="{087A9D3D-BF93-464B-99CA-FB719951BE13}" type="presParOf" srcId="{DA8664C2-7259-49DD-8594-5173585B76F1}" destId="{F39E8653-CEDD-47E8-82FE-68018BAB862E}" srcOrd="0" destOrd="0" presId="urn:microsoft.com/office/officeart/2005/8/layout/lProcess2"/>
    <dgm:cxn modelId="{9BA752A0-22D5-4901-B58A-B76B41F0EE25}" type="presParOf" srcId="{DA8664C2-7259-49DD-8594-5173585B76F1}" destId="{5C031BBF-33EB-4C93-808D-C4A257359EAD}" srcOrd="1" destOrd="0" presId="urn:microsoft.com/office/officeart/2005/8/layout/lProcess2"/>
    <dgm:cxn modelId="{AC7DE159-231A-4EAA-A4A0-239121648EFD}" type="presParOf" srcId="{DA8664C2-7259-49DD-8594-5173585B76F1}" destId="{E6D9C482-0F0E-4D18-A6ED-9121A92734E0}" srcOrd="2" destOrd="0" presId="urn:microsoft.com/office/officeart/2005/8/layout/lProcess2"/>
    <dgm:cxn modelId="{6A875587-9C98-41BE-8ECD-01967F0B8DF9}" type="presParOf" srcId="{E6D9C482-0F0E-4D18-A6ED-9121A92734E0}" destId="{ED2EF752-A17C-47F3-A64F-95655F6F27C6}" srcOrd="0" destOrd="0" presId="urn:microsoft.com/office/officeart/2005/8/layout/lProcess2"/>
    <dgm:cxn modelId="{2B1B3FFB-BB3B-4F50-BCB0-80C91317A50B}" type="presParOf" srcId="{ED2EF752-A17C-47F3-A64F-95655F6F27C6}" destId="{7CA005F5-2C71-47B0-9AD4-A2072FD0111B}" srcOrd="0" destOrd="0" presId="urn:microsoft.com/office/officeart/2005/8/layout/lProcess2"/>
    <dgm:cxn modelId="{C4C0C04D-3650-44E0-9830-1E4042FBC9BD}" type="presParOf" srcId="{ED2EF752-A17C-47F3-A64F-95655F6F27C6}" destId="{03A0726C-206E-458A-8FA7-8BA4F56C059F}" srcOrd="1" destOrd="0" presId="urn:microsoft.com/office/officeart/2005/8/layout/lProcess2"/>
    <dgm:cxn modelId="{801A8AB0-1EF3-4C24-BC40-D9CC1D1E1F92}" type="presParOf" srcId="{ED2EF752-A17C-47F3-A64F-95655F6F27C6}" destId="{50A4231F-BCF1-4A6E-8141-96BF1A54A1C6}" srcOrd="2" destOrd="0" presId="urn:microsoft.com/office/officeart/2005/8/layout/lProcess2"/>
    <dgm:cxn modelId="{538B88B3-72F5-42A9-97EC-C006B6971371}" type="presParOf" srcId="{ED2EF752-A17C-47F3-A64F-95655F6F27C6}" destId="{D6D5B4A4-83C1-45F3-89EB-793E04F9C626}" srcOrd="3" destOrd="0" presId="urn:microsoft.com/office/officeart/2005/8/layout/lProcess2"/>
    <dgm:cxn modelId="{7911E7A2-B589-4BC7-AF7B-757E2FA4D6E9}" type="presParOf" srcId="{ED2EF752-A17C-47F3-A64F-95655F6F27C6}" destId="{B442EC25-48D3-4329-9F92-5FBB5352352D}" srcOrd="4" destOrd="0" presId="urn:microsoft.com/office/officeart/2005/8/layout/lProcess2"/>
    <dgm:cxn modelId="{1FC4E6E2-3DB2-4794-B47A-7BA5EBB6B573}" type="presParOf" srcId="{010C999D-CC0F-4F29-B788-DC5108F60BCB}" destId="{E4F7A160-94AF-4326-86E6-9D05E14B7BCE}" srcOrd="7" destOrd="0" presId="urn:microsoft.com/office/officeart/2005/8/layout/lProcess2"/>
    <dgm:cxn modelId="{380AE90F-107C-445D-A3E7-B5B8293B9844}" type="presParOf" srcId="{010C999D-CC0F-4F29-B788-DC5108F60BCB}" destId="{63E93124-68CB-4432-BC23-D6CB70BBAB95}" srcOrd="8" destOrd="0" presId="urn:microsoft.com/office/officeart/2005/8/layout/lProcess2"/>
    <dgm:cxn modelId="{DDCB6D81-2DF8-449D-A516-30596E6E9D6E}" type="presParOf" srcId="{63E93124-68CB-4432-BC23-D6CB70BBAB95}" destId="{5F5F0627-AFC9-4355-AED1-B747C8C93E23}" srcOrd="0" destOrd="0" presId="urn:microsoft.com/office/officeart/2005/8/layout/lProcess2"/>
    <dgm:cxn modelId="{1E1019C0-E7E5-4BB2-804C-3FDE8446B5D2}" type="presParOf" srcId="{63E93124-68CB-4432-BC23-D6CB70BBAB95}" destId="{FEA94EB5-EE42-4C4A-9B50-9EBDB5642CB8}" srcOrd="1" destOrd="0" presId="urn:microsoft.com/office/officeart/2005/8/layout/lProcess2"/>
    <dgm:cxn modelId="{5B0C3A08-E68D-4912-8878-C85AA65FEAF6}" type="presParOf" srcId="{63E93124-68CB-4432-BC23-D6CB70BBAB95}" destId="{494080D1-1774-401E-B8E9-25F4B5551D33}" srcOrd="2" destOrd="0" presId="urn:microsoft.com/office/officeart/2005/8/layout/lProcess2"/>
    <dgm:cxn modelId="{2658F54F-67C2-4DED-A4AE-EC65B205B203}" type="presParOf" srcId="{494080D1-1774-401E-B8E9-25F4B5551D33}" destId="{31FED5C6-D2C7-4F15-B76E-D35017F8A6CB}" srcOrd="0" destOrd="0" presId="urn:microsoft.com/office/officeart/2005/8/layout/lProcess2"/>
    <dgm:cxn modelId="{81516A73-BCB7-45B2-BCCD-72BD0E869389}" type="presParOf" srcId="{31FED5C6-D2C7-4F15-B76E-D35017F8A6CB}" destId="{DDAF5B29-01EB-41CA-A763-2CE82D29DE5A}" srcOrd="0" destOrd="0" presId="urn:microsoft.com/office/officeart/2005/8/layout/lProcess2"/>
    <dgm:cxn modelId="{AD4C277B-80CB-4127-BBA1-9733406DCBC4}" type="presParOf" srcId="{31FED5C6-D2C7-4F15-B76E-D35017F8A6CB}" destId="{6E4ECB7F-67C3-49EB-963F-A6B27084D806}" srcOrd="1" destOrd="0" presId="urn:microsoft.com/office/officeart/2005/8/layout/lProcess2"/>
    <dgm:cxn modelId="{B5970DEC-A163-4319-A80D-428D53630267}" type="presParOf" srcId="{31FED5C6-D2C7-4F15-B76E-D35017F8A6CB}" destId="{59AE5F40-DAF1-4791-B3D2-DAB42BF1E196}" srcOrd="2" destOrd="0" presId="urn:microsoft.com/office/officeart/2005/8/layout/lProcess2"/>
    <dgm:cxn modelId="{AF4446FF-54EF-4E24-994C-A27037DE4AC5}" type="presParOf" srcId="{010C999D-CC0F-4F29-B788-DC5108F60BCB}" destId="{7288B7E9-252F-4CEC-A2FC-127D640F61B1}" srcOrd="9" destOrd="0" presId="urn:microsoft.com/office/officeart/2005/8/layout/lProcess2"/>
    <dgm:cxn modelId="{AD270917-22AD-4CC4-B055-A4DDDD3762B8}" type="presParOf" srcId="{010C999D-CC0F-4F29-B788-DC5108F60BCB}" destId="{FC8653E4-2B51-4A69-A31D-D360BA4CCF61}" srcOrd="10" destOrd="0" presId="urn:microsoft.com/office/officeart/2005/8/layout/lProcess2"/>
    <dgm:cxn modelId="{5CD4DECC-3D1A-42AC-887C-22C447970428}" type="presParOf" srcId="{FC8653E4-2B51-4A69-A31D-D360BA4CCF61}" destId="{DDE628D3-AF54-4556-A34A-34E0DDCE6F2D}" srcOrd="0" destOrd="0" presId="urn:microsoft.com/office/officeart/2005/8/layout/lProcess2"/>
    <dgm:cxn modelId="{A019A65F-8B2B-418C-B7FA-E3DAA8CB7032}" type="presParOf" srcId="{FC8653E4-2B51-4A69-A31D-D360BA4CCF61}" destId="{BCD5E868-76DF-4E69-9CB1-8024B3B31A93}" srcOrd="1" destOrd="0" presId="urn:microsoft.com/office/officeart/2005/8/layout/lProcess2"/>
    <dgm:cxn modelId="{59FAE635-29DD-4766-B95F-E1FEBABFE05A}" type="presParOf" srcId="{FC8653E4-2B51-4A69-A31D-D360BA4CCF61}" destId="{FB15A5FB-508D-4305-98BF-43EA36874EDD}" srcOrd="2" destOrd="0" presId="urn:microsoft.com/office/officeart/2005/8/layout/lProcess2"/>
    <dgm:cxn modelId="{31E2BBCE-61C9-4B57-AB4D-826987C590F1}" type="presParOf" srcId="{FB15A5FB-508D-4305-98BF-43EA36874EDD}" destId="{EAEA10DA-2D78-4ED1-9388-9374A7ABD1DC}" srcOrd="0" destOrd="0" presId="urn:microsoft.com/office/officeart/2005/8/layout/lProcess2"/>
    <dgm:cxn modelId="{1E251F11-0E69-4001-B216-F9609F11A8AE}" type="presParOf" srcId="{EAEA10DA-2D78-4ED1-9388-9374A7ABD1DC}" destId="{9F795556-5F27-4871-9C4F-BE6FD27FB5AF}" srcOrd="0" destOrd="0" presId="urn:microsoft.com/office/officeart/2005/8/layout/lProcess2"/>
    <dgm:cxn modelId="{B4B51611-0496-43AE-B2E6-F2497A54B843}" type="presParOf" srcId="{EAEA10DA-2D78-4ED1-9388-9374A7ABD1DC}" destId="{FBFF5EEF-D761-401E-AF9F-A1041D10B1D5}" srcOrd="1" destOrd="0" presId="urn:microsoft.com/office/officeart/2005/8/layout/lProcess2"/>
    <dgm:cxn modelId="{961FBEBA-BDE4-4D0B-9FFB-AC25F49AAA99}" type="presParOf" srcId="{EAEA10DA-2D78-4ED1-9388-9374A7ABD1DC}" destId="{586D0FF2-EC18-4364-89DF-A8B52D5FA60F}" srcOrd="2" destOrd="0" presId="urn:microsoft.com/office/officeart/2005/8/layout/lProcess2"/>
    <dgm:cxn modelId="{A3F3B13A-0C1C-42BB-AC14-F4CA76455C76}" type="presParOf" srcId="{EAEA10DA-2D78-4ED1-9388-9374A7ABD1DC}" destId="{59A830EB-FDA8-4A08-9AA0-4F445A7270B3}" srcOrd="3" destOrd="0" presId="urn:microsoft.com/office/officeart/2005/8/layout/lProcess2"/>
    <dgm:cxn modelId="{DDE42B95-2E4A-4386-BC27-27A94EDDB34E}" type="presParOf" srcId="{EAEA10DA-2D78-4ED1-9388-9374A7ABD1DC}" destId="{D71AB39F-6BD9-4DEF-AD5A-819DE0EB3E01}"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4F4EB-DD8F-4252-8307-D04502C84B27}">
      <dsp:nvSpPr>
        <dsp:cNvPr id="0" name=""/>
        <dsp:cNvSpPr/>
      </dsp:nvSpPr>
      <dsp:spPr>
        <a:xfrm>
          <a:off x="0" y="0"/>
          <a:ext cx="7996762" cy="860488"/>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Clr>
              <a:srgbClr val="FF0000"/>
            </a:buClr>
            <a:buFont typeface="Arial" panose="020B0604020202020204" pitchFamily="34" charset="0"/>
            <a:buNone/>
          </a:pPr>
          <a:r>
            <a:rPr lang="fr-FR" sz="1700" b="0" kern="1200" dirty="0">
              <a:solidFill>
                <a:schemeClr val="bg2"/>
              </a:solidFill>
              <a:latin typeface="Arial" panose="020B0604020202020204" pitchFamily="34" charset="0"/>
              <a:cs typeface="Arial" panose="020B0604020202020204" pitchFamily="34" charset="0"/>
            </a:rPr>
            <a:t>Un </a:t>
          </a:r>
          <a:r>
            <a:rPr lang="fr-FR" sz="1700" b="1" kern="1200" dirty="0">
              <a:solidFill>
                <a:srgbClr val="FF0000"/>
              </a:solidFill>
              <a:latin typeface="Arial" panose="020B0604020202020204" pitchFamily="34" charset="0"/>
              <a:cs typeface="Arial" panose="020B0604020202020204" pitchFamily="34" charset="0"/>
            </a:rPr>
            <a:t>audit</a:t>
          </a:r>
          <a:r>
            <a:rPr lang="fr-FR" sz="1700" b="0" kern="1200" dirty="0">
              <a:solidFill>
                <a:schemeClr val="bg2"/>
              </a:solidFill>
              <a:latin typeface="Arial" panose="020B0604020202020204" pitchFamily="34" charset="0"/>
              <a:cs typeface="Arial" panose="020B0604020202020204" pitchFamily="34" charset="0"/>
            </a:rPr>
            <a:t> avec un </a:t>
          </a:r>
          <a:r>
            <a:rPr lang="fr-FR" sz="1700" b="1" kern="1200" dirty="0">
              <a:solidFill>
                <a:srgbClr val="FF0000"/>
              </a:solidFill>
              <a:latin typeface="Arial" panose="020B0604020202020204" pitchFamily="34" charset="0"/>
              <a:cs typeface="Arial" panose="020B0604020202020204" pitchFamily="34" charset="0"/>
            </a:rPr>
            <a:t>bouquet de travaux </a:t>
          </a:r>
          <a:br>
            <a:rPr lang="fr-FR" sz="1700" b="1" kern="1200" dirty="0">
              <a:solidFill>
                <a:schemeClr val="bg2"/>
              </a:solidFill>
              <a:latin typeface="Arial" panose="020B0604020202020204" pitchFamily="34" charset="0"/>
              <a:cs typeface="Arial" panose="020B0604020202020204" pitchFamily="34" charset="0"/>
            </a:rPr>
          </a:br>
          <a:r>
            <a:rPr lang="fr-FR" sz="1700" b="0" kern="1200" dirty="0">
              <a:solidFill>
                <a:schemeClr val="bg2"/>
              </a:solidFill>
              <a:latin typeface="Arial" panose="020B0604020202020204" pitchFamily="34" charset="0"/>
              <a:cs typeface="Arial" panose="020B0604020202020204" pitchFamily="34" charset="0"/>
            </a:rPr>
            <a:t>(</a:t>
          </a:r>
          <a:r>
            <a:rPr lang="fr-FR" sz="1700" b="0" i="1" kern="1200" dirty="0">
              <a:solidFill>
                <a:schemeClr val="bg2"/>
              </a:solidFill>
              <a:latin typeface="Arial" panose="020B0604020202020204" pitchFamily="34" charset="0"/>
              <a:cs typeface="Arial" panose="020B0604020202020204" pitchFamily="34" charset="0"/>
            </a:rPr>
            <a:t>des</a:t>
          </a:r>
          <a:r>
            <a:rPr lang="fr-FR" sz="1700" b="0" kern="1200" dirty="0">
              <a:solidFill>
                <a:schemeClr val="bg2"/>
              </a:solidFill>
              <a:latin typeface="Arial" panose="020B0604020202020204" pitchFamily="34" charset="0"/>
              <a:cs typeface="Arial" panose="020B0604020202020204" pitchFamily="34" charset="0"/>
            </a:rPr>
            <a:t> </a:t>
          </a:r>
          <a:r>
            <a:rPr lang="fr-FR" sz="1700" b="0" i="1" kern="1200" dirty="0">
              <a:solidFill>
                <a:schemeClr val="bg2"/>
              </a:solidFill>
              <a:latin typeface="Arial" panose="020B0604020202020204" pitchFamily="34" charset="0"/>
              <a:cs typeface="Arial" panose="020B0604020202020204" pitchFamily="34" charset="0"/>
            </a:rPr>
            <a:t>temps de retour sur investissement de moins de 10 ans</a:t>
          </a:r>
          <a:r>
            <a:rPr lang="fr-FR" sz="1700" b="0" kern="1200" dirty="0">
              <a:solidFill>
                <a:schemeClr val="bg2"/>
              </a:solidFill>
              <a:latin typeface="Arial" panose="020B0604020202020204" pitchFamily="34" charset="0"/>
              <a:cs typeface="Arial" panose="020B0604020202020204" pitchFamily="34" charset="0"/>
            </a:rPr>
            <a:t>), </a:t>
          </a:r>
          <a:endParaRPr lang="fr-FR" sz="1700" kern="1200" dirty="0">
            <a:solidFill>
              <a:schemeClr val="bg2"/>
            </a:solidFill>
          </a:endParaRPr>
        </a:p>
      </dsp:txBody>
      <dsp:txXfrm>
        <a:off x="25203" y="25203"/>
        <a:ext cx="6995516" cy="810082"/>
      </dsp:txXfrm>
    </dsp:sp>
    <dsp:sp modelId="{4AB81C42-4906-4230-96CC-9AA550A08946}">
      <dsp:nvSpPr>
        <dsp:cNvPr id="0" name=""/>
        <dsp:cNvSpPr/>
      </dsp:nvSpPr>
      <dsp:spPr>
        <a:xfrm>
          <a:off x="669728" y="1016941"/>
          <a:ext cx="7996762" cy="860488"/>
        </a:xfrm>
        <a:prstGeom prst="roundRect">
          <a:avLst>
            <a:gd name="adj" fmla="val 10000"/>
          </a:avLst>
        </a:prstGeom>
        <a:solidFill>
          <a:schemeClr val="accent3">
            <a:shade val="80000"/>
            <a:hueOff val="70290"/>
            <a:satOff val="711"/>
            <a:lumOff val="81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dirty="0">
              <a:solidFill>
                <a:schemeClr val="bg2"/>
              </a:solidFill>
              <a:latin typeface="Arial" panose="020B0604020202020204" pitchFamily="34" charset="0"/>
              <a:cs typeface="Arial" panose="020B0604020202020204" pitchFamily="34" charset="0"/>
            </a:rPr>
            <a:t>Un plan </a:t>
          </a:r>
          <a:r>
            <a:rPr lang="fr-FR" sz="1700" b="1" kern="1200" dirty="0">
              <a:solidFill>
                <a:srgbClr val="FF0000"/>
              </a:solidFill>
              <a:latin typeface="Arial" panose="020B0604020202020204" pitchFamily="34" charset="0"/>
              <a:cs typeface="Arial" panose="020B0604020202020204" pitchFamily="34" charset="0"/>
            </a:rPr>
            <a:t>d’Actions de Performance Energétique </a:t>
          </a:r>
          <a:br>
            <a:rPr lang="fr-FR" sz="1700" b="1" kern="1200" dirty="0">
              <a:solidFill>
                <a:schemeClr val="bg2"/>
              </a:solidFill>
              <a:latin typeface="Arial" panose="020B0604020202020204" pitchFamily="34" charset="0"/>
              <a:cs typeface="Arial" panose="020B0604020202020204" pitchFamily="34" charset="0"/>
            </a:rPr>
          </a:br>
          <a:r>
            <a:rPr lang="fr-FR" sz="1700" b="0" kern="1200" dirty="0">
              <a:solidFill>
                <a:schemeClr val="bg2"/>
              </a:solidFill>
              <a:latin typeface="Arial" panose="020B0604020202020204" pitchFamily="34" charset="0"/>
              <a:cs typeface="Arial" panose="020B0604020202020204" pitchFamily="34" charset="0"/>
            </a:rPr>
            <a:t>(</a:t>
          </a:r>
          <a:r>
            <a:rPr lang="fr-FR" sz="1700" b="0" i="1" kern="1200" dirty="0">
              <a:solidFill>
                <a:schemeClr val="bg2"/>
              </a:solidFill>
              <a:latin typeface="Arial" panose="020B0604020202020204" pitchFamily="34" charset="0"/>
              <a:cs typeface="Arial" panose="020B0604020202020204" pitchFamily="34" charset="0"/>
            </a:rPr>
            <a:t>essentiellement les équipements et systèmes</a:t>
          </a:r>
          <a:r>
            <a:rPr lang="fr-FR" sz="1700" b="0" kern="1200" dirty="0">
              <a:solidFill>
                <a:schemeClr val="bg2"/>
              </a:solidFill>
              <a:latin typeface="Arial" panose="020B0604020202020204" pitchFamily="34" charset="0"/>
              <a:cs typeface="Arial" panose="020B0604020202020204" pitchFamily="34" charset="0"/>
            </a:rPr>
            <a:t>), </a:t>
          </a:r>
          <a:br>
            <a:rPr lang="fr-FR" sz="1700" b="0" kern="1200" dirty="0">
              <a:solidFill>
                <a:schemeClr val="bg2"/>
              </a:solidFill>
              <a:latin typeface="Arial" panose="020B0604020202020204" pitchFamily="34" charset="0"/>
              <a:cs typeface="Arial" panose="020B0604020202020204" pitchFamily="34" charset="0"/>
            </a:rPr>
          </a:br>
          <a:r>
            <a:rPr lang="fr-FR" sz="1700" b="0" kern="1200" dirty="0">
              <a:solidFill>
                <a:schemeClr val="bg2"/>
              </a:solidFill>
              <a:latin typeface="Arial" panose="020B0604020202020204" pitchFamily="34" charset="0"/>
              <a:cs typeface="Arial" panose="020B0604020202020204" pitchFamily="34" charset="0"/>
            </a:rPr>
            <a:t>y compris </a:t>
          </a:r>
          <a:r>
            <a:rPr lang="fr-FR" sz="1700" b="0" i="1" kern="1200" dirty="0">
              <a:solidFill>
                <a:schemeClr val="bg2"/>
              </a:solidFill>
              <a:latin typeface="Arial" panose="020B0604020202020204" pitchFamily="34" charset="0"/>
              <a:cs typeface="Arial" panose="020B0604020202020204" pitchFamily="34" charset="0"/>
            </a:rPr>
            <a:t>des actions de </a:t>
          </a:r>
          <a:r>
            <a:rPr lang="fr-FR" sz="1700" b="1" i="1" kern="1200" dirty="0">
              <a:solidFill>
                <a:srgbClr val="FF0000"/>
              </a:solidFill>
              <a:latin typeface="Arial" panose="020B0604020202020204" pitchFamily="34" charset="0"/>
              <a:cs typeface="Arial" panose="020B0604020202020204" pitchFamily="34" charset="0"/>
            </a:rPr>
            <a:t>sensibilisation</a:t>
          </a:r>
          <a:r>
            <a:rPr lang="fr-FR" sz="1700" kern="1200" dirty="0">
              <a:solidFill>
                <a:schemeClr val="bg2"/>
              </a:solidFill>
              <a:latin typeface="Arial" panose="020B0604020202020204" pitchFamily="34" charset="0"/>
              <a:cs typeface="Arial" panose="020B0604020202020204" pitchFamily="34" charset="0"/>
            </a:rPr>
            <a:t>,</a:t>
          </a:r>
          <a:r>
            <a:rPr lang="fr-FR" sz="1700" i="1" kern="1200" dirty="0">
              <a:solidFill>
                <a:schemeClr val="bg2"/>
              </a:solidFill>
              <a:latin typeface="Arial" panose="020B0604020202020204" pitchFamily="34" charset="0"/>
              <a:cs typeface="Arial" panose="020B0604020202020204" pitchFamily="34" charset="0"/>
            </a:rPr>
            <a:t> </a:t>
          </a:r>
          <a:endParaRPr lang="fr-FR" sz="1700" kern="1200" dirty="0">
            <a:solidFill>
              <a:schemeClr val="bg2"/>
            </a:solidFill>
          </a:endParaRPr>
        </a:p>
      </dsp:txBody>
      <dsp:txXfrm>
        <a:off x="694931" y="1042144"/>
        <a:ext cx="6717309" cy="810082"/>
      </dsp:txXfrm>
    </dsp:sp>
    <dsp:sp modelId="{A12AE683-BD62-4126-9F54-4480BFAF70F9}">
      <dsp:nvSpPr>
        <dsp:cNvPr id="0" name=""/>
        <dsp:cNvSpPr/>
      </dsp:nvSpPr>
      <dsp:spPr>
        <a:xfrm>
          <a:off x="1329461" y="2033882"/>
          <a:ext cx="7996762" cy="860488"/>
        </a:xfrm>
        <a:prstGeom prst="roundRect">
          <a:avLst>
            <a:gd name="adj" fmla="val 10000"/>
          </a:avLst>
        </a:prstGeom>
        <a:solidFill>
          <a:schemeClr val="accent3">
            <a:shade val="80000"/>
            <a:hueOff val="140579"/>
            <a:satOff val="1423"/>
            <a:lumOff val="16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Clr>
              <a:srgbClr val="FF0000"/>
            </a:buClr>
            <a:buFont typeface="Arial" panose="020B0604020202020204" pitchFamily="34" charset="0"/>
            <a:buNone/>
          </a:pPr>
          <a:r>
            <a:rPr lang="fr-FR" sz="1700" b="0" kern="1200" dirty="0">
              <a:solidFill>
                <a:schemeClr val="bg2"/>
              </a:solidFill>
              <a:latin typeface="Arial" panose="020B0604020202020204" pitchFamily="34" charset="0"/>
              <a:cs typeface="Arial" panose="020B0604020202020204" pitchFamily="34" charset="0"/>
            </a:rPr>
            <a:t>Un</a:t>
          </a:r>
          <a:r>
            <a:rPr lang="fr-FR" sz="1700" kern="1200" dirty="0">
              <a:solidFill>
                <a:schemeClr val="bg2"/>
              </a:solidFill>
              <a:latin typeface="Arial" panose="020B0604020202020204" pitchFamily="34" charset="0"/>
              <a:cs typeface="Arial" panose="020B0604020202020204" pitchFamily="34" charset="0"/>
            </a:rPr>
            <a:t> </a:t>
          </a:r>
          <a:r>
            <a:rPr lang="fr-FR" sz="1700" b="1" kern="1200" dirty="0">
              <a:solidFill>
                <a:srgbClr val="FF0000"/>
              </a:solidFill>
              <a:latin typeface="Arial" panose="020B0604020202020204" pitchFamily="34" charset="0"/>
              <a:cs typeface="Arial" panose="020B0604020202020204" pitchFamily="34" charset="0"/>
            </a:rPr>
            <a:t>pilotage</a:t>
          </a:r>
          <a:r>
            <a:rPr lang="fr-FR" sz="1700" kern="1200" dirty="0">
              <a:solidFill>
                <a:schemeClr val="bg2"/>
              </a:solidFill>
              <a:latin typeface="Arial" panose="020B0604020202020204" pitchFamily="34" charset="0"/>
              <a:cs typeface="Arial" panose="020B0604020202020204" pitchFamily="34" charset="0"/>
            </a:rPr>
            <a:t> </a:t>
          </a:r>
          <a:r>
            <a:rPr lang="fr-FR" sz="1700" b="0" kern="1200" dirty="0">
              <a:solidFill>
                <a:schemeClr val="bg2"/>
              </a:solidFill>
              <a:latin typeface="Arial" panose="020B0604020202020204" pitchFamily="34" charset="0"/>
              <a:cs typeface="Arial" panose="020B0604020202020204" pitchFamily="34" charset="0"/>
            </a:rPr>
            <a:t>des</a:t>
          </a:r>
          <a:r>
            <a:rPr lang="fr-FR" sz="1700" kern="1200" dirty="0">
              <a:solidFill>
                <a:schemeClr val="bg2"/>
              </a:solidFill>
              <a:latin typeface="Arial" panose="020B0604020202020204" pitchFamily="34" charset="0"/>
              <a:cs typeface="Arial" panose="020B0604020202020204" pitchFamily="34" charset="0"/>
            </a:rPr>
            <a:t> </a:t>
          </a:r>
          <a:r>
            <a:rPr lang="fr-FR" sz="1700" b="0" kern="1200" dirty="0">
              <a:solidFill>
                <a:schemeClr val="bg2"/>
              </a:solidFill>
              <a:latin typeface="Arial" panose="020B0604020202020204" pitchFamily="34" charset="0"/>
              <a:cs typeface="Arial" panose="020B0604020202020204" pitchFamily="34" charset="0"/>
            </a:rPr>
            <a:t>actions et des consommations </a:t>
          </a:r>
          <a:br>
            <a:rPr lang="fr-FR" sz="1700" b="0" kern="1200" dirty="0">
              <a:solidFill>
                <a:schemeClr val="bg2"/>
              </a:solidFill>
              <a:latin typeface="Arial" panose="020B0604020202020204" pitchFamily="34" charset="0"/>
              <a:cs typeface="Arial" panose="020B0604020202020204" pitchFamily="34" charset="0"/>
            </a:rPr>
          </a:br>
          <a:r>
            <a:rPr lang="fr-FR" sz="1700" b="0" kern="1200" dirty="0">
              <a:solidFill>
                <a:schemeClr val="bg2"/>
              </a:solidFill>
              <a:latin typeface="Arial" panose="020B0604020202020204" pitchFamily="34" charset="0"/>
              <a:cs typeface="Arial" panose="020B0604020202020204" pitchFamily="34" charset="0"/>
            </a:rPr>
            <a:t>(</a:t>
          </a:r>
          <a:r>
            <a:rPr lang="fr-FR" sz="1700" b="0" i="1" kern="1200" dirty="0">
              <a:solidFill>
                <a:schemeClr val="bg2"/>
              </a:solidFill>
              <a:latin typeface="Arial" panose="020B0604020202020204" pitchFamily="34" charset="0"/>
              <a:cs typeface="Arial" panose="020B0604020202020204" pitchFamily="34" charset="0"/>
            </a:rPr>
            <a:t>un</a:t>
          </a:r>
          <a:r>
            <a:rPr lang="fr-FR" sz="1700" b="0" kern="1200" dirty="0">
              <a:solidFill>
                <a:schemeClr val="bg2"/>
              </a:solidFill>
              <a:latin typeface="Arial" panose="020B0604020202020204" pitchFamily="34" charset="0"/>
              <a:cs typeface="Arial" panose="020B0604020202020204" pitchFamily="34" charset="0"/>
            </a:rPr>
            <a:t> </a:t>
          </a:r>
          <a:r>
            <a:rPr lang="fr-FR" sz="1700" b="1" i="1" kern="1200" dirty="0">
              <a:solidFill>
                <a:srgbClr val="FF0000"/>
              </a:solidFill>
              <a:latin typeface="Arial" panose="020B0604020202020204" pitchFamily="34" charset="0"/>
              <a:cs typeface="Arial" panose="020B0604020202020204" pitchFamily="34" charset="0"/>
            </a:rPr>
            <a:t>économe de flux </a:t>
          </a:r>
          <a:r>
            <a:rPr lang="fr-FR" sz="1700" b="0" i="1" kern="1200" dirty="0">
              <a:solidFill>
                <a:schemeClr val="bg2"/>
              </a:solidFill>
              <a:latin typeface="Arial" panose="020B0604020202020204" pitchFamily="34" charset="0"/>
              <a:cs typeface="Arial" panose="020B0604020202020204" pitchFamily="34" charset="0"/>
            </a:rPr>
            <a:t>ou un </a:t>
          </a:r>
          <a:r>
            <a:rPr lang="fr-FR" sz="1700" b="1" i="1" kern="1200" dirty="0">
              <a:solidFill>
                <a:srgbClr val="FF0000"/>
              </a:solidFill>
              <a:latin typeface="Arial" panose="020B0604020202020204" pitchFamily="34" charset="0"/>
              <a:cs typeface="Arial" panose="020B0604020202020204" pitchFamily="34" charset="0"/>
            </a:rPr>
            <a:t>Conseiller en Energie Partagé</a:t>
          </a:r>
          <a:r>
            <a:rPr lang="fr-FR" sz="1700" b="0" i="1" kern="1200" dirty="0">
              <a:solidFill>
                <a:schemeClr val="bg2"/>
              </a:solidFill>
              <a:latin typeface="Arial" panose="020B0604020202020204" pitchFamily="34" charset="0"/>
              <a:cs typeface="Arial" panose="020B0604020202020204" pitchFamily="34" charset="0"/>
            </a:rPr>
            <a:t>)</a:t>
          </a:r>
          <a:r>
            <a:rPr lang="fr-FR" sz="1700" i="1" kern="1200" dirty="0">
              <a:solidFill>
                <a:schemeClr val="bg2"/>
              </a:solidFill>
              <a:latin typeface="Arial" panose="020B0604020202020204" pitchFamily="34" charset="0"/>
              <a:cs typeface="Arial" panose="020B0604020202020204" pitchFamily="34" charset="0"/>
            </a:rPr>
            <a:t>,</a:t>
          </a:r>
          <a:endParaRPr lang="fr-FR" sz="1700" kern="1200" dirty="0">
            <a:solidFill>
              <a:schemeClr val="bg2"/>
            </a:solidFill>
          </a:endParaRPr>
        </a:p>
      </dsp:txBody>
      <dsp:txXfrm>
        <a:off x="1354664" y="2059085"/>
        <a:ext cx="6727305" cy="810082"/>
      </dsp:txXfrm>
    </dsp:sp>
    <dsp:sp modelId="{B0EC4953-64CC-449F-AA94-8667E4ED1895}">
      <dsp:nvSpPr>
        <dsp:cNvPr id="0" name=""/>
        <dsp:cNvSpPr/>
      </dsp:nvSpPr>
      <dsp:spPr>
        <a:xfrm>
          <a:off x="1999190" y="3050823"/>
          <a:ext cx="7996762" cy="860488"/>
        </a:xfrm>
        <a:prstGeom prst="roundRect">
          <a:avLst>
            <a:gd name="adj" fmla="val 10000"/>
          </a:avLst>
        </a:prstGeom>
        <a:solidFill>
          <a:schemeClr val="accent3">
            <a:shade val="80000"/>
            <a:hueOff val="210869"/>
            <a:satOff val="2134"/>
            <a:lumOff val="243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0" kern="1200" dirty="0">
              <a:solidFill>
                <a:schemeClr val="bg2"/>
              </a:solidFill>
              <a:latin typeface="Arial" panose="020B0604020202020204" pitchFamily="34" charset="0"/>
              <a:cs typeface="Arial" panose="020B0604020202020204" pitchFamily="34" charset="0"/>
            </a:rPr>
            <a:t>Un</a:t>
          </a:r>
          <a:r>
            <a:rPr lang="fr-FR" sz="1700" kern="1200" dirty="0">
              <a:solidFill>
                <a:schemeClr val="bg2"/>
              </a:solidFill>
              <a:latin typeface="Arial" panose="020B0604020202020204" pitchFamily="34" charset="0"/>
              <a:cs typeface="Arial" panose="020B0604020202020204" pitchFamily="34" charset="0"/>
            </a:rPr>
            <a:t> </a:t>
          </a:r>
          <a:r>
            <a:rPr lang="fr-FR" sz="1700" b="1" kern="1200" dirty="0">
              <a:solidFill>
                <a:srgbClr val="FF0000"/>
              </a:solidFill>
              <a:latin typeface="Arial" panose="020B0604020202020204" pitchFamily="34" charset="0"/>
              <a:cs typeface="Arial" panose="020B0604020202020204" pitchFamily="34" charset="0"/>
            </a:rPr>
            <a:t>suivi budgétaire </a:t>
          </a:r>
          <a:r>
            <a:rPr lang="fr-FR" sz="1700" b="0" kern="1200" dirty="0">
              <a:solidFill>
                <a:schemeClr val="bg2"/>
              </a:solidFill>
              <a:latin typeface="Arial" panose="020B0604020202020204" pitchFamily="34" charset="0"/>
              <a:cs typeface="Arial" panose="020B0604020202020204" pitchFamily="34" charset="0"/>
            </a:rPr>
            <a:t>analytique dédié à l’intracting,</a:t>
          </a:r>
          <a:endParaRPr lang="fr-FR" sz="1700" kern="1200" dirty="0">
            <a:solidFill>
              <a:schemeClr val="bg2"/>
            </a:solidFill>
            <a:latin typeface="Arial" panose="020B0604020202020204" pitchFamily="34" charset="0"/>
            <a:cs typeface="Arial" panose="020B0604020202020204" pitchFamily="34" charset="0"/>
          </a:endParaRPr>
        </a:p>
      </dsp:txBody>
      <dsp:txXfrm>
        <a:off x="2024393" y="3076026"/>
        <a:ext cx="6717309" cy="810082"/>
      </dsp:txXfrm>
    </dsp:sp>
    <dsp:sp modelId="{E438590E-B030-4C87-AA73-B6612D56717D}">
      <dsp:nvSpPr>
        <dsp:cNvPr id="0" name=""/>
        <dsp:cNvSpPr/>
      </dsp:nvSpPr>
      <dsp:spPr>
        <a:xfrm>
          <a:off x="7437444" y="659056"/>
          <a:ext cx="559317" cy="559317"/>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r-FR" sz="2600" kern="1200">
            <a:solidFill>
              <a:schemeClr val="bg2"/>
            </a:solidFill>
          </a:endParaRPr>
        </a:p>
      </dsp:txBody>
      <dsp:txXfrm>
        <a:off x="7563290" y="659056"/>
        <a:ext cx="307625" cy="420886"/>
      </dsp:txXfrm>
    </dsp:sp>
    <dsp:sp modelId="{F67A7A7F-1661-45B8-ABF3-C91340462839}">
      <dsp:nvSpPr>
        <dsp:cNvPr id="0" name=""/>
        <dsp:cNvSpPr/>
      </dsp:nvSpPr>
      <dsp:spPr>
        <a:xfrm>
          <a:off x="8107173" y="1675997"/>
          <a:ext cx="559317" cy="559317"/>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r-FR" sz="2600" kern="1200">
            <a:solidFill>
              <a:schemeClr val="bg2"/>
            </a:solidFill>
          </a:endParaRPr>
        </a:p>
      </dsp:txBody>
      <dsp:txXfrm>
        <a:off x="8233019" y="1675997"/>
        <a:ext cx="307625" cy="420886"/>
      </dsp:txXfrm>
    </dsp:sp>
    <dsp:sp modelId="{590B13D0-6C1C-4D3B-B759-77F50DACC387}">
      <dsp:nvSpPr>
        <dsp:cNvPr id="0" name=""/>
        <dsp:cNvSpPr/>
      </dsp:nvSpPr>
      <dsp:spPr>
        <a:xfrm>
          <a:off x="8766906" y="2692938"/>
          <a:ext cx="559317" cy="559317"/>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r-FR" sz="2600" kern="1200">
            <a:solidFill>
              <a:schemeClr val="bg2"/>
            </a:solidFill>
          </a:endParaRPr>
        </a:p>
      </dsp:txBody>
      <dsp:txXfrm>
        <a:off x="8892752" y="2692938"/>
        <a:ext cx="307625" cy="420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0431F-312A-4597-BB42-508138A0DBC7}">
      <dsp:nvSpPr>
        <dsp:cNvPr id="0" name=""/>
        <dsp:cNvSpPr/>
      </dsp:nvSpPr>
      <dsp:spPr>
        <a:xfrm>
          <a:off x="5745" y="0"/>
          <a:ext cx="2016053" cy="4789392"/>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Chauffage Ventilation Climatisation </a:t>
          </a:r>
        </a:p>
      </dsp:txBody>
      <dsp:txXfrm>
        <a:off x="5745" y="0"/>
        <a:ext cx="2016053" cy="1436817"/>
      </dsp:txXfrm>
    </dsp:sp>
    <dsp:sp modelId="{B3D45EFF-F565-4CB1-AFD7-10D9779B37A9}">
      <dsp:nvSpPr>
        <dsp:cNvPr id="0" name=""/>
        <dsp:cNvSpPr/>
      </dsp:nvSpPr>
      <dsp:spPr>
        <a:xfrm>
          <a:off x="207350" y="1363569"/>
          <a:ext cx="1612842" cy="85670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Installation de circulateurs et pompes performante</a:t>
          </a:r>
          <a:endParaRPr lang="fr-FR" sz="1400" kern="1200" dirty="0">
            <a:solidFill>
              <a:schemeClr val="accent1">
                <a:lumMod val="50000"/>
              </a:schemeClr>
            </a:solidFill>
          </a:endParaRPr>
        </a:p>
      </dsp:txBody>
      <dsp:txXfrm>
        <a:off x="232442" y="1388661"/>
        <a:ext cx="1562658" cy="806519"/>
      </dsp:txXfrm>
    </dsp:sp>
    <dsp:sp modelId="{034FCDEF-74A4-4751-A2F5-0FE27C8F0821}">
      <dsp:nvSpPr>
        <dsp:cNvPr id="0" name=""/>
        <dsp:cNvSpPr/>
      </dsp:nvSpPr>
      <dsp:spPr>
        <a:xfrm>
          <a:off x="207350" y="2323447"/>
          <a:ext cx="1612842" cy="44842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Changement de chaudière</a:t>
          </a:r>
          <a:endParaRPr lang="fr-FR" sz="1400" kern="1200" dirty="0">
            <a:solidFill>
              <a:schemeClr val="accent1">
                <a:lumMod val="50000"/>
              </a:schemeClr>
            </a:solidFill>
          </a:endParaRPr>
        </a:p>
      </dsp:txBody>
      <dsp:txXfrm>
        <a:off x="220484" y="2336581"/>
        <a:ext cx="1586574" cy="422152"/>
      </dsp:txXfrm>
    </dsp:sp>
    <dsp:sp modelId="{3968B5EB-0DFF-4C33-A3D2-5152F377AF69}">
      <dsp:nvSpPr>
        <dsp:cNvPr id="0" name=""/>
        <dsp:cNvSpPr/>
      </dsp:nvSpPr>
      <dsp:spPr>
        <a:xfrm>
          <a:off x="207350" y="2858667"/>
          <a:ext cx="1612842" cy="60032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Pose de têtes thermostatiques sur les radiateurs</a:t>
          </a:r>
          <a:endParaRPr lang="fr-FR" sz="1400" kern="1200" dirty="0">
            <a:solidFill>
              <a:schemeClr val="accent1">
                <a:lumMod val="50000"/>
              </a:schemeClr>
            </a:solidFill>
          </a:endParaRPr>
        </a:p>
      </dsp:txBody>
      <dsp:txXfrm>
        <a:off x="224933" y="2876250"/>
        <a:ext cx="1577676" cy="565161"/>
      </dsp:txXfrm>
    </dsp:sp>
    <dsp:sp modelId="{A38B1ABF-0EDB-47CF-9DE4-6B3E8A07CB32}">
      <dsp:nvSpPr>
        <dsp:cNvPr id="0" name=""/>
        <dsp:cNvSpPr/>
      </dsp:nvSpPr>
      <dsp:spPr>
        <a:xfrm>
          <a:off x="207350" y="3550497"/>
          <a:ext cx="1612842" cy="48075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Modulation de  débits sur les CTA</a:t>
          </a:r>
          <a:endParaRPr lang="fr-FR" sz="1400" kern="1200" dirty="0">
            <a:solidFill>
              <a:schemeClr val="accent1">
                <a:lumMod val="50000"/>
              </a:schemeClr>
            </a:solidFill>
          </a:endParaRPr>
        </a:p>
      </dsp:txBody>
      <dsp:txXfrm>
        <a:off x="221431" y="3564578"/>
        <a:ext cx="1584680" cy="452590"/>
      </dsp:txXfrm>
    </dsp:sp>
    <dsp:sp modelId="{D7670582-8582-4AED-A928-A323076EEED7}">
      <dsp:nvSpPr>
        <dsp:cNvPr id="0" name=""/>
        <dsp:cNvSpPr/>
      </dsp:nvSpPr>
      <dsp:spPr>
        <a:xfrm>
          <a:off x="207350" y="4100237"/>
          <a:ext cx="1612842" cy="44842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récupération d’énergie</a:t>
          </a:r>
          <a:endParaRPr lang="fr-FR" sz="1400" kern="1200" dirty="0">
            <a:solidFill>
              <a:schemeClr val="accent1">
                <a:lumMod val="50000"/>
              </a:schemeClr>
            </a:solidFill>
          </a:endParaRPr>
        </a:p>
      </dsp:txBody>
      <dsp:txXfrm>
        <a:off x="220484" y="4113371"/>
        <a:ext cx="1586574" cy="422152"/>
      </dsp:txXfrm>
    </dsp:sp>
    <dsp:sp modelId="{1AC8996B-ED5E-4E3A-98FE-C9D0B2B41FE7}">
      <dsp:nvSpPr>
        <dsp:cNvPr id="0" name=""/>
        <dsp:cNvSpPr/>
      </dsp:nvSpPr>
      <dsp:spPr>
        <a:xfrm>
          <a:off x="2173002" y="0"/>
          <a:ext cx="2016053" cy="4789392"/>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Electricité</a:t>
          </a:r>
          <a:r>
            <a:rPr lang="fr-FR" sz="2800" b="1" i="1" kern="1200" dirty="0"/>
            <a:t> </a:t>
          </a:r>
          <a:endParaRPr lang="fr-FR" sz="2800" kern="1200" dirty="0"/>
        </a:p>
      </dsp:txBody>
      <dsp:txXfrm>
        <a:off x="2173002" y="0"/>
        <a:ext cx="2016053" cy="1436817"/>
      </dsp:txXfrm>
    </dsp:sp>
    <dsp:sp modelId="{ACF9F67B-03F9-4157-8E62-97FD61B1F756}">
      <dsp:nvSpPr>
        <dsp:cNvPr id="0" name=""/>
        <dsp:cNvSpPr/>
      </dsp:nvSpPr>
      <dsp:spPr>
        <a:xfrm>
          <a:off x="2374608" y="1438220"/>
          <a:ext cx="1612842" cy="144406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Renouvellement de sources lumineuses obsolètes,</a:t>
          </a:r>
          <a:endParaRPr lang="fr-FR" sz="1400" kern="1200" dirty="0">
            <a:solidFill>
              <a:schemeClr val="accent1">
                <a:lumMod val="50000"/>
              </a:schemeClr>
            </a:solidFill>
          </a:endParaRPr>
        </a:p>
      </dsp:txBody>
      <dsp:txXfrm>
        <a:off x="2416903" y="1480515"/>
        <a:ext cx="1528252" cy="1359477"/>
      </dsp:txXfrm>
    </dsp:sp>
    <dsp:sp modelId="{C4BFD38F-C072-4D45-BC9E-598C6FD4AC61}">
      <dsp:nvSpPr>
        <dsp:cNvPr id="0" name=""/>
        <dsp:cNvSpPr/>
      </dsp:nvSpPr>
      <dsp:spPr>
        <a:xfrm>
          <a:off x="2374608" y="3104452"/>
          <a:ext cx="1612842" cy="144406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Détection de présence</a:t>
          </a:r>
          <a:endParaRPr lang="fr-FR" sz="1400" kern="1200" dirty="0">
            <a:solidFill>
              <a:schemeClr val="accent1">
                <a:lumMod val="50000"/>
              </a:schemeClr>
            </a:solidFill>
          </a:endParaRPr>
        </a:p>
      </dsp:txBody>
      <dsp:txXfrm>
        <a:off x="2416903" y="3146747"/>
        <a:ext cx="1528252" cy="1359477"/>
      </dsp:txXfrm>
    </dsp:sp>
    <dsp:sp modelId="{F39E8653-CEDD-47E8-82FE-68018BAB862E}">
      <dsp:nvSpPr>
        <dsp:cNvPr id="0" name=""/>
        <dsp:cNvSpPr/>
      </dsp:nvSpPr>
      <dsp:spPr>
        <a:xfrm>
          <a:off x="4340260" y="0"/>
          <a:ext cx="2016053" cy="4789392"/>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Pilotage et régulation</a:t>
          </a:r>
        </a:p>
      </dsp:txBody>
      <dsp:txXfrm>
        <a:off x="4340260" y="0"/>
        <a:ext cx="2016053" cy="1436817"/>
      </dsp:txXfrm>
    </dsp:sp>
    <dsp:sp modelId="{7CA005F5-2C71-47B0-9AD4-A2072FD0111B}">
      <dsp:nvSpPr>
        <dsp:cNvPr id="0" name=""/>
        <dsp:cNvSpPr/>
      </dsp:nvSpPr>
      <dsp:spPr>
        <a:xfrm>
          <a:off x="4541866" y="1437226"/>
          <a:ext cx="1612842" cy="94092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Régulation des équipements de chaleur </a:t>
          </a:r>
          <a:endParaRPr lang="fr-FR" sz="1400" kern="1200" dirty="0">
            <a:solidFill>
              <a:schemeClr val="accent1">
                <a:lumMod val="50000"/>
              </a:schemeClr>
            </a:solidFill>
          </a:endParaRPr>
        </a:p>
      </dsp:txBody>
      <dsp:txXfrm>
        <a:off x="4569425" y="1464785"/>
        <a:ext cx="1557724" cy="885805"/>
      </dsp:txXfrm>
    </dsp:sp>
    <dsp:sp modelId="{50A4231F-BCF1-4A6E-8141-96BF1A54A1C6}">
      <dsp:nvSpPr>
        <dsp:cNvPr id="0" name=""/>
        <dsp:cNvSpPr/>
      </dsp:nvSpPr>
      <dsp:spPr>
        <a:xfrm>
          <a:off x="4541866" y="2522908"/>
          <a:ext cx="1612842" cy="94092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Pose d’horloge sur les systèmes d’extractions</a:t>
          </a:r>
          <a:endParaRPr lang="fr-FR" sz="1400" kern="1200" dirty="0">
            <a:solidFill>
              <a:schemeClr val="accent1">
                <a:lumMod val="50000"/>
              </a:schemeClr>
            </a:solidFill>
          </a:endParaRPr>
        </a:p>
      </dsp:txBody>
      <dsp:txXfrm>
        <a:off x="4569425" y="2550467"/>
        <a:ext cx="1557724" cy="885805"/>
      </dsp:txXfrm>
    </dsp:sp>
    <dsp:sp modelId="{B442EC25-48D3-4329-9F92-5FBB5352352D}">
      <dsp:nvSpPr>
        <dsp:cNvPr id="0" name=""/>
        <dsp:cNvSpPr/>
      </dsp:nvSpPr>
      <dsp:spPr>
        <a:xfrm>
          <a:off x="4541866" y="3608589"/>
          <a:ext cx="1612842" cy="94092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GTB-GTC</a:t>
          </a:r>
          <a:endParaRPr lang="fr-FR" sz="1400" kern="1200" dirty="0">
            <a:solidFill>
              <a:schemeClr val="accent1">
                <a:lumMod val="50000"/>
              </a:schemeClr>
            </a:solidFill>
          </a:endParaRPr>
        </a:p>
      </dsp:txBody>
      <dsp:txXfrm>
        <a:off x="4569425" y="3636148"/>
        <a:ext cx="1557724" cy="885805"/>
      </dsp:txXfrm>
    </dsp:sp>
    <dsp:sp modelId="{5F5F0627-AFC9-4355-AED1-B747C8C93E23}">
      <dsp:nvSpPr>
        <dsp:cNvPr id="0" name=""/>
        <dsp:cNvSpPr/>
      </dsp:nvSpPr>
      <dsp:spPr>
        <a:xfrm>
          <a:off x="6507518" y="0"/>
          <a:ext cx="2016053" cy="4789392"/>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Eau</a:t>
          </a:r>
        </a:p>
      </dsp:txBody>
      <dsp:txXfrm>
        <a:off x="6507518" y="0"/>
        <a:ext cx="2016053" cy="1436817"/>
      </dsp:txXfrm>
    </dsp:sp>
    <dsp:sp modelId="{DDAF5B29-01EB-41CA-A763-2CE82D29DE5A}">
      <dsp:nvSpPr>
        <dsp:cNvPr id="0" name=""/>
        <dsp:cNvSpPr/>
      </dsp:nvSpPr>
      <dsp:spPr>
        <a:xfrm>
          <a:off x="6709123" y="1438220"/>
          <a:ext cx="1612842" cy="144406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Vannes de sectorisation sur réseau AEP</a:t>
          </a:r>
          <a:endParaRPr lang="fr-FR" sz="1400" kern="1200" dirty="0">
            <a:solidFill>
              <a:schemeClr val="accent1">
                <a:lumMod val="50000"/>
              </a:schemeClr>
            </a:solidFill>
          </a:endParaRPr>
        </a:p>
      </dsp:txBody>
      <dsp:txXfrm>
        <a:off x="6751418" y="1480515"/>
        <a:ext cx="1528252" cy="1359477"/>
      </dsp:txXfrm>
    </dsp:sp>
    <dsp:sp modelId="{59AE5F40-DAF1-4791-B3D2-DAB42BF1E196}">
      <dsp:nvSpPr>
        <dsp:cNvPr id="0" name=""/>
        <dsp:cNvSpPr/>
      </dsp:nvSpPr>
      <dsp:spPr>
        <a:xfrm>
          <a:off x="6709123" y="3104452"/>
          <a:ext cx="1612842" cy="144406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accent1">
                  <a:lumMod val="50000"/>
                </a:schemeClr>
              </a:solidFill>
            </a:rPr>
            <a:t>Dispositifs hydro-économes simples</a:t>
          </a:r>
          <a:endParaRPr lang="fr-FR" sz="1400" kern="1200" dirty="0">
            <a:solidFill>
              <a:schemeClr val="accent1">
                <a:lumMod val="50000"/>
              </a:schemeClr>
            </a:solidFill>
          </a:endParaRPr>
        </a:p>
      </dsp:txBody>
      <dsp:txXfrm>
        <a:off x="6751418" y="3146747"/>
        <a:ext cx="1528252" cy="1359477"/>
      </dsp:txXfrm>
    </dsp:sp>
    <dsp:sp modelId="{DDE628D3-AF54-4556-A34A-34E0DDCE6F2D}">
      <dsp:nvSpPr>
        <dsp:cNvPr id="0" name=""/>
        <dsp:cNvSpPr/>
      </dsp:nvSpPr>
      <dsp:spPr>
        <a:xfrm>
          <a:off x="8674776" y="0"/>
          <a:ext cx="2016053" cy="4789392"/>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Eclairage public</a:t>
          </a:r>
        </a:p>
      </dsp:txBody>
      <dsp:txXfrm>
        <a:off x="8674776" y="0"/>
        <a:ext cx="2016053" cy="1436817"/>
      </dsp:txXfrm>
    </dsp:sp>
    <dsp:sp modelId="{9F795556-5F27-4871-9C4F-BE6FD27FB5AF}">
      <dsp:nvSpPr>
        <dsp:cNvPr id="0" name=""/>
        <dsp:cNvSpPr/>
      </dsp:nvSpPr>
      <dsp:spPr>
        <a:xfrm>
          <a:off x="8876381" y="1438050"/>
          <a:ext cx="1612842" cy="87708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accent1">
                  <a:lumMod val="50000"/>
                </a:schemeClr>
              </a:solidFill>
            </a:rPr>
            <a:t>Passage LED,</a:t>
          </a:r>
        </a:p>
      </dsp:txBody>
      <dsp:txXfrm>
        <a:off x="8902070" y="1463739"/>
        <a:ext cx="1561464" cy="825702"/>
      </dsp:txXfrm>
    </dsp:sp>
    <dsp:sp modelId="{586D0FF2-EC18-4364-89DF-A8B52D5FA60F}">
      <dsp:nvSpPr>
        <dsp:cNvPr id="0" name=""/>
        <dsp:cNvSpPr/>
      </dsp:nvSpPr>
      <dsp:spPr>
        <a:xfrm>
          <a:off x="8876381" y="2428757"/>
          <a:ext cx="1612842" cy="87708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accent1">
                  <a:lumMod val="50000"/>
                </a:schemeClr>
              </a:solidFill>
            </a:rPr>
            <a:t>Détection régulation,</a:t>
          </a:r>
        </a:p>
      </dsp:txBody>
      <dsp:txXfrm>
        <a:off x="8902070" y="2454446"/>
        <a:ext cx="1561464" cy="825702"/>
      </dsp:txXfrm>
    </dsp:sp>
    <dsp:sp modelId="{D71AB39F-6BD9-4DEF-AD5A-819DE0EB3E01}">
      <dsp:nvSpPr>
        <dsp:cNvPr id="0" name=""/>
        <dsp:cNvSpPr/>
      </dsp:nvSpPr>
      <dsp:spPr>
        <a:xfrm>
          <a:off x="8876381" y="3462082"/>
          <a:ext cx="1612842" cy="1086606"/>
        </a:xfrm>
        <a:prstGeom prst="roundRect">
          <a:avLst>
            <a:gd name="adj" fmla="val 10000"/>
          </a:avLst>
        </a:prstGeom>
        <a:solidFill>
          <a:schemeClr val="accent3">
            <a:lumMod val="60000"/>
            <a:lumOff val="40000"/>
          </a:schemeClr>
        </a:solidFill>
        <a:ln w="127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accent1">
                  <a:lumMod val="50000"/>
                </a:schemeClr>
              </a:solidFill>
            </a:rPr>
            <a:t>Capteur IOT (vidéo, stationnement, détection, qualité de l’air, WIFI,…)</a:t>
          </a:r>
        </a:p>
      </dsp:txBody>
      <dsp:txXfrm>
        <a:off x="8908207" y="3493908"/>
        <a:ext cx="1549190" cy="1022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F9969-E131-47A8-89B2-1882ACCFDE2B}">
      <dsp:nvSpPr>
        <dsp:cNvPr id="0" name=""/>
        <dsp:cNvSpPr/>
      </dsp:nvSpPr>
      <dsp:spPr>
        <a:xfrm>
          <a:off x="4243" y="0"/>
          <a:ext cx="1676562" cy="4366326"/>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Isolation, clos, couvert et </a:t>
          </a:r>
          <a:r>
            <a:rPr lang="fr-FR" sz="2000" b="0" i="0" kern="1200" dirty="0" err="1">
              <a:solidFill>
                <a:schemeClr val="accent1">
                  <a:lumMod val="50000"/>
                </a:schemeClr>
              </a:solidFill>
            </a:rPr>
            <a:t>EnR</a:t>
          </a:r>
          <a:endParaRPr lang="fr-FR" sz="2000" b="0" i="0" kern="1200" dirty="0">
            <a:solidFill>
              <a:schemeClr val="accent1">
                <a:lumMod val="50000"/>
              </a:schemeClr>
            </a:solidFill>
          </a:endParaRPr>
        </a:p>
        <a:p>
          <a:pPr marL="0" lvl="0" indent="0" algn="ctr" defTabSz="889000">
            <a:lnSpc>
              <a:spcPct val="90000"/>
            </a:lnSpc>
            <a:spcBef>
              <a:spcPct val="0"/>
            </a:spcBef>
            <a:spcAft>
              <a:spcPct val="35000"/>
            </a:spcAft>
            <a:buNone/>
          </a:pPr>
          <a:r>
            <a:rPr lang="fr-FR" sz="1400" b="0" i="0" kern="1200" dirty="0">
              <a:solidFill>
                <a:schemeClr val="accent1">
                  <a:lumMod val="50000"/>
                </a:schemeClr>
              </a:solidFill>
            </a:rPr>
            <a:t>(offre CPE)</a:t>
          </a:r>
        </a:p>
      </dsp:txBody>
      <dsp:txXfrm>
        <a:off x="4243" y="0"/>
        <a:ext cx="1676562" cy="1309897"/>
      </dsp:txXfrm>
    </dsp:sp>
    <dsp:sp modelId="{96CE7DDD-8991-4713-8933-BF196FBBF9FD}">
      <dsp:nvSpPr>
        <dsp:cNvPr id="0" name=""/>
        <dsp:cNvSpPr/>
      </dsp:nvSpPr>
      <dsp:spPr>
        <a:xfrm>
          <a:off x="171899" y="1310723"/>
          <a:ext cx="1341250" cy="505122"/>
        </a:xfrm>
        <a:prstGeom prst="roundRect">
          <a:avLst>
            <a:gd name="adj" fmla="val 10000"/>
          </a:avLst>
        </a:prstGeom>
        <a:solidFill>
          <a:schemeClr val="bg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i="0" kern="1200" dirty="0">
              <a:solidFill>
                <a:schemeClr val="accent1">
                  <a:lumMod val="50000"/>
                </a:schemeClr>
              </a:solidFill>
            </a:rPr>
            <a:t>Isolation par l’intérieur,</a:t>
          </a:r>
        </a:p>
      </dsp:txBody>
      <dsp:txXfrm>
        <a:off x="186694" y="1325518"/>
        <a:ext cx="1311660" cy="475532"/>
      </dsp:txXfrm>
    </dsp:sp>
    <dsp:sp modelId="{2D511C33-C919-406A-ACE7-D25A01FF95C7}">
      <dsp:nvSpPr>
        <dsp:cNvPr id="0" name=""/>
        <dsp:cNvSpPr/>
      </dsp:nvSpPr>
      <dsp:spPr>
        <a:xfrm>
          <a:off x="171899" y="1893558"/>
          <a:ext cx="1341250" cy="505122"/>
        </a:xfrm>
        <a:prstGeom prst="roundRect">
          <a:avLst>
            <a:gd name="adj" fmla="val 10000"/>
          </a:avLst>
        </a:prstGeom>
        <a:solidFill>
          <a:schemeClr val="bg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i="0" kern="1200" dirty="0">
              <a:solidFill>
                <a:schemeClr val="accent1">
                  <a:lumMod val="50000"/>
                </a:schemeClr>
              </a:solidFill>
            </a:rPr>
            <a:t>Isolation par l’extérieur,</a:t>
          </a:r>
        </a:p>
      </dsp:txBody>
      <dsp:txXfrm>
        <a:off x="186694" y="1908353"/>
        <a:ext cx="1311660" cy="475532"/>
      </dsp:txXfrm>
    </dsp:sp>
    <dsp:sp modelId="{AE6CD985-39F4-4CDA-8147-1A87BC45C4D6}">
      <dsp:nvSpPr>
        <dsp:cNvPr id="0" name=""/>
        <dsp:cNvSpPr/>
      </dsp:nvSpPr>
      <dsp:spPr>
        <a:xfrm>
          <a:off x="171899" y="2476392"/>
          <a:ext cx="1341250" cy="505122"/>
        </a:xfrm>
        <a:prstGeom prst="roundRect">
          <a:avLst>
            <a:gd name="adj" fmla="val 10000"/>
          </a:avLst>
        </a:prstGeom>
        <a:solidFill>
          <a:schemeClr val="bg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i="0" kern="1200" dirty="0">
              <a:solidFill>
                <a:schemeClr val="accent1">
                  <a:lumMod val="50000"/>
                </a:schemeClr>
              </a:solidFill>
            </a:rPr>
            <a:t>Isolation du toit et des combles</a:t>
          </a:r>
        </a:p>
      </dsp:txBody>
      <dsp:txXfrm>
        <a:off x="186694" y="2491187"/>
        <a:ext cx="1311660" cy="475532"/>
      </dsp:txXfrm>
    </dsp:sp>
    <dsp:sp modelId="{5191BC04-24B9-4795-8F34-4B805FD4EB5F}">
      <dsp:nvSpPr>
        <dsp:cNvPr id="0" name=""/>
        <dsp:cNvSpPr/>
      </dsp:nvSpPr>
      <dsp:spPr>
        <a:xfrm>
          <a:off x="171899" y="3059226"/>
          <a:ext cx="1341250" cy="505122"/>
        </a:xfrm>
        <a:prstGeom prst="roundRect">
          <a:avLst>
            <a:gd name="adj" fmla="val 10000"/>
          </a:avLst>
        </a:prstGeom>
        <a:solidFill>
          <a:schemeClr val="bg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i="0" kern="1200" dirty="0">
              <a:solidFill>
                <a:schemeClr val="accent1">
                  <a:lumMod val="50000"/>
                </a:schemeClr>
              </a:solidFill>
            </a:rPr>
            <a:t>Production d’énergie renouvelable</a:t>
          </a:r>
        </a:p>
      </dsp:txBody>
      <dsp:txXfrm>
        <a:off x="186694" y="3074021"/>
        <a:ext cx="1311660" cy="475532"/>
      </dsp:txXfrm>
    </dsp:sp>
    <dsp:sp modelId="{B8EF0C84-2461-4977-BE50-BE187AD4715A}">
      <dsp:nvSpPr>
        <dsp:cNvPr id="0" name=""/>
        <dsp:cNvSpPr/>
      </dsp:nvSpPr>
      <dsp:spPr>
        <a:xfrm>
          <a:off x="171899" y="3642060"/>
          <a:ext cx="1341250" cy="505122"/>
        </a:xfrm>
        <a:prstGeom prst="roundRect">
          <a:avLst>
            <a:gd name="adj" fmla="val 10000"/>
          </a:avLst>
        </a:prstGeom>
        <a:solidFill>
          <a:schemeClr val="bg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b="0" i="0" kern="1200" dirty="0">
              <a:solidFill>
                <a:schemeClr val="accent1">
                  <a:lumMod val="50000"/>
                </a:schemeClr>
              </a:solidFill>
            </a:rPr>
            <a:t>Mise en conformité</a:t>
          </a:r>
        </a:p>
      </dsp:txBody>
      <dsp:txXfrm>
        <a:off x="186694" y="3656855"/>
        <a:ext cx="1311660" cy="475532"/>
      </dsp:txXfrm>
    </dsp:sp>
    <dsp:sp modelId="{C350431F-312A-4597-BB42-508138A0DBC7}">
      <dsp:nvSpPr>
        <dsp:cNvPr id="0" name=""/>
        <dsp:cNvSpPr/>
      </dsp:nvSpPr>
      <dsp:spPr>
        <a:xfrm>
          <a:off x="1806548" y="0"/>
          <a:ext cx="1676562" cy="4366326"/>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Chauffage Ventilation Climatisation </a:t>
          </a:r>
        </a:p>
      </dsp:txBody>
      <dsp:txXfrm>
        <a:off x="1806548" y="0"/>
        <a:ext cx="1676562" cy="1309897"/>
      </dsp:txXfrm>
    </dsp:sp>
    <dsp:sp modelId="{B3D45EFF-F565-4CB1-AFD7-10D9779B37A9}">
      <dsp:nvSpPr>
        <dsp:cNvPr id="0" name=""/>
        <dsp:cNvSpPr/>
      </dsp:nvSpPr>
      <dsp:spPr>
        <a:xfrm>
          <a:off x="1974204" y="1243119"/>
          <a:ext cx="1341250" cy="78102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Installation de circulateurs et pompes performante</a:t>
          </a:r>
          <a:endParaRPr lang="fr-FR" sz="1200" kern="1200" dirty="0">
            <a:solidFill>
              <a:schemeClr val="accent1">
                <a:lumMod val="50000"/>
              </a:schemeClr>
            </a:solidFill>
          </a:endParaRPr>
        </a:p>
      </dsp:txBody>
      <dsp:txXfrm>
        <a:off x="1997079" y="1265994"/>
        <a:ext cx="1295500" cy="735277"/>
      </dsp:txXfrm>
    </dsp:sp>
    <dsp:sp modelId="{034FCDEF-74A4-4751-A2F5-0FE27C8F0821}">
      <dsp:nvSpPr>
        <dsp:cNvPr id="0" name=""/>
        <dsp:cNvSpPr/>
      </dsp:nvSpPr>
      <dsp:spPr>
        <a:xfrm>
          <a:off x="1974204" y="2118208"/>
          <a:ext cx="1341250" cy="40881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Changement de chaudière</a:t>
          </a:r>
          <a:endParaRPr lang="fr-FR" sz="1200" kern="1200" dirty="0">
            <a:solidFill>
              <a:schemeClr val="accent1">
                <a:lumMod val="50000"/>
              </a:schemeClr>
            </a:solidFill>
          </a:endParaRPr>
        </a:p>
      </dsp:txBody>
      <dsp:txXfrm>
        <a:off x="1986178" y="2130182"/>
        <a:ext cx="1317302" cy="384862"/>
      </dsp:txXfrm>
    </dsp:sp>
    <dsp:sp modelId="{3968B5EB-0DFF-4C33-A3D2-5152F377AF69}">
      <dsp:nvSpPr>
        <dsp:cNvPr id="0" name=""/>
        <dsp:cNvSpPr/>
      </dsp:nvSpPr>
      <dsp:spPr>
        <a:xfrm>
          <a:off x="1974204" y="2606150"/>
          <a:ext cx="1341250" cy="54729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Pose de têtes thermostatiques sur les radiateurs</a:t>
          </a:r>
          <a:endParaRPr lang="fr-FR" sz="1200" kern="1200" dirty="0">
            <a:solidFill>
              <a:schemeClr val="accent1">
                <a:lumMod val="50000"/>
              </a:schemeClr>
            </a:solidFill>
          </a:endParaRPr>
        </a:p>
      </dsp:txBody>
      <dsp:txXfrm>
        <a:off x="1990234" y="2622180"/>
        <a:ext cx="1309190" cy="515238"/>
      </dsp:txXfrm>
    </dsp:sp>
    <dsp:sp modelId="{A38B1ABF-0EDB-47CF-9DE4-6B3E8A07CB32}">
      <dsp:nvSpPr>
        <dsp:cNvPr id="0" name=""/>
        <dsp:cNvSpPr/>
      </dsp:nvSpPr>
      <dsp:spPr>
        <a:xfrm>
          <a:off x="1974204" y="3236868"/>
          <a:ext cx="1341250" cy="438285"/>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Modulation de  débits sur les CTA</a:t>
          </a:r>
          <a:endParaRPr lang="fr-FR" sz="1200" kern="1200" dirty="0">
            <a:solidFill>
              <a:schemeClr val="accent1">
                <a:lumMod val="50000"/>
              </a:schemeClr>
            </a:solidFill>
          </a:endParaRPr>
        </a:p>
      </dsp:txBody>
      <dsp:txXfrm>
        <a:off x="1987041" y="3249705"/>
        <a:ext cx="1315576" cy="412611"/>
      </dsp:txXfrm>
    </dsp:sp>
    <dsp:sp modelId="{D7670582-8582-4AED-A928-A323076EEED7}">
      <dsp:nvSpPr>
        <dsp:cNvPr id="0" name=""/>
        <dsp:cNvSpPr/>
      </dsp:nvSpPr>
      <dsp:spPr>
        <a:xfrm>
          <a:off x="1974204" y="3738047"/>
          <a:ext cx="1341250" cy="40881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récupération d’énergie</a:t>
          </a:r>
          <a:endParaRPr lang="fr-FR" sz="1200" kern="1200" dirty="0">
            <a:solidFill>
              <a:schemeClr val="accent1">
                <a:lumMod val="50000"/>
              </a:schemeClr>
            </a:solidFill>
          </a:endParaRPr>
        </a:p>
      </dsp:txBody>
      <dsp:txXfrm>
        <a:off x="1986178" y="3750021"/>
        <a:ext cx="1317302" cy="384862"/>
      </dsp:txXfrm>
    </dsp:sp>
    <dsp:sp modelId="{1AC8996B-ED5E-4E3A-98FE-C9D0B2B41FE7}">
      <dsp:nvSpPr>
        <dsp:cNvPr id="0" name=""/>
        <dsp:cNvSpPr/>
      </dsp:nvSpPr>
      <dsp:spPr>
        <a:xfrm>
          <a:off x="3608853" y="0"/>
          <a:ext cx="1676562" cy="4366326"/>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Electricité</a:t>
          </a:r>
          <a:r>
            <a:rPr lang="fr-FR" sz="2800" b="1" i="1" kern="1200" dirty="0"/>
            <a:t> </a:t>
          </a:r>
          <a:endParaRPr lang="fr-FR" sz="2800" kern="1200" dirty="0"/>
        </a:p>
      </dsp:txBody>
      <dsp:txXfrm>
        <a:off x="3608853" y="0"/>
        <a:ext cx="1676562" cy="1309897"/>
      </dsp:txXfrm>
    </dsp:sp>
    <dsp:sp modelId="{ACF9F67B-03F9-4157-8E62-97FD61B1F756}">
      <dsp:nvSpPr>
        <dsp:cNvPr id="0" name=""/>
        <dsp:cNvSpPr/>
      </dsp:nvSpPr>
      <dsp:spPr>
        <a:xfrm>
          <a:off x="3776509" y="1311176"/>
          <a:ext cx="1341250" cy="131650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Renouvellement de sources lumineuses obsolètes,</a:t>
          </a:r>
          <a:endParaRPr lang="fr-FR" sz="1200" kern="1200" dirty="0">
            <a:solidFill>
              <a:schemeClr val="accent1">
                <a:lumMod val="50000"/>
              </a:schemeClr>
            </a:solidFill>
          </a:endParaRPr>
        </a:p>
      </dsp:txBody>
      <dsp:txXfrm>
        <a:off x="3815068" y="1349735"/>
        <a:ext cx="1264132" cy="1239388"/>
      </dsp:txXfrm>
    </dsp:sp>
    <dsp:sp modelId="{C4BFD38F-C072-4D45-BC9E-598C6FD4AC61}">
      <dsp:nvSpPr>
        <dsp:cNvPr id="0" name=""/>
        <dsp:cNvSpPr/>
      </dsp:nvSpPr>
      <dsp:spPr>
        <a:xfrm>
          <a:off x="3776509" y="2830223"/>
          <a:ext cx="1341250" cy="131650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Détection de présence</a:t>
          </a:r>
          <a:endParaRPr lang="fr-FR" sz="1200" kern="1200" dirty="0">
            <a:solidFill>
              <a:schemeClr val="accent1">
                <a:lumMod val="50000"/>
              </a:schemeClr>
            </a:solidFill>
          </a:endParaRPr>
        </a:p>
      </dsp:txBody>
      <dsp:txXfrm>
        <a:off x="3815068" y="2868782"/>
        <a:ext cx="1264132" cy="1239388"/>
      </dsp:txXfrm>
    </dsp:sp>
    <dsp:sp modelId="{F39E8653-CEDD-47E8-82FE-68018BAB862E}">
      <dsp:nvSpPr>
        <dsp:cNvPr id="0" name=""/>
        <dsp:cNvSpPr/>
      </dsp:nvSpPr>
      <dsp:spPr>
        <a:xfrm>
          <a:off x="5411158" y="0"/>
          <a:ext cx="1676562" cy="4366326"/>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Pilotage et régulation</a:t>
          </a:r>
        </a:p>
      </dsp:txBody>
      <dsp:txXfrm>
        <a:off x="5411158" y="0"/>
        <a:ext cx="1676562" cy="1309897"/>
      </dsp:txXfrm>
    </dsp:sp>
    <dsp:sp modelId="{7CA005F5-2C71-47B0-9AD4-A2072FD0111B}">
      <dsp:nvSpPr>
        <dsp:cNvPr id="0" name=""/>
        <dsp:cNvSpPr/>
      </dsp:nvSpPr>
      <dsp:spPr>
        <a:xfrm>
          <a:off x="5578814" y="1310270"/>
          <a:ext cx="1341250" cy="85780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Régulation des équipements de chaleur </a:t>
          </a:r>
          <a:endParaRPr lang="fr-FR" sz="1200" kern="1200" dirty="0">
            <a:solidFill>
              <a:schemeClr val="accent1">
                <a:lumMod val="50000"/>
              </a:schemeClr>
            </a:solidFill>
          </a:endParaRPr>
        </a:p>
      </dsp:txBody>
      <dsp:txXfrm>
        <a:off x="5603938" y="1335394"/>
        <a:ext cx="1291002" cy="807560"/>
      </dsp:txXfrm>
    </dsp:sp>
    <dsp:sp modelId="{50A4231F-BCF1-4A6E-8141-96BF1A54A1C6}">
      <dsp:nvSpPr>
        <dsp:cNvPr id="0" name=""/>
        <dsp:cNvSpPr/>
      </dsp:nvSpPr>
      <dsp:spPr>
        <a:xfrm>
          <a:off x="5578814" y="2300049"/>
          <a:ext cx="1341250" cy="85780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Pose d’horloge sur les systèmes d’extractions</a:t>
          </a:r>
          <a:endParaRPr lang="fr-FR" sz="1200" kern="1200" dirty="0">
            <a:solidFill>
              <a:schemeClr val="accent1">
                <a:lumMod val="50000"/>
              </a:schemeClr>
            </a:solidFill>
          </a:endParaRPr>
        </a:p>
      </dsp:txBody>
      <dsp:txXfrm>
        <a:off x="5603938" y="2325173"/>
        <a:ext cx="1291002" cy="807560"/>
      </dsp:txXfrm>
    </dsp:sp>
    <dsp:sp modelId="{B442EC25-48D3-4329-9F92-5FBB5352352D}">
      <dsp:nvSpPr>
        <dsp:cNvPr id="0" name=""/>
        <dsp:cNvSpPr/>
      </dsp:nvSpPr>
      <dsp:spPr>
        <a:xfrm>
          <a:off x="5578814" y="3289828"/>
          <a:ext cx="1341250" cy="85780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GTB-GTC</a:t>
          </a:r>
          <a:endParaRPr lang="fr-FR" sz="1200" kern="1200" dirty="0">
            <a:solidFill>
              <a:schemeClr val="accent1">
                <a:lumMod val="50000"/>
              </a:schemeClr>
            </a:solidFill>
          </a:endParaRPr>
        </a:p>
      </dsp:txBody>
      <dsp:txXfrm>
        <a:off x="5603938" y="3314952"/>
        <a:ext cx="1291002" cy="807560"/>
      </dsp:txXfrm>
    </dsp:sp>
    <dsp:sp modelId="{5F5F0627-AFC9-4355-AED1-B747C8C93E23}">
      <dsp:nvSpPr>
        <dsp:cNvPr id="0" name=""/>
        <dsp:cNvSpPr/>
      </dsp:nvSpPr>
      <dsp:spPr>
        <a:xfrm>
          <a:off x="7213463" y="0"/>
          <a:ext cx="1676562" cy="4366326"/>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Eau</a:t>
          </a:r>
        </a:p>
      </dsp:txBody>
      <dsp:txXfrm>
        <a:off x="7213463" y="0"/>
        <a:ext cx="1676562" cy="1309897"/>
      </dsp:txXfrm>
    </dsp:sp>
    <dsp:sp modelId="{DDAF5B29-01EB-41CA-A763-2CE82D29DE5A}">
      <dsp:nvSpPr>
        <dsp:cNvPr id="0" name=""/>
        <dsp:cNvSpPr/>
      </dsp:nvSpPr>
      <dsp:spPr>
        <a:xfrm>
          <a:off x="7381119" y="1311176"/>
          <a:ext cx="1341250" cy="131650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Vannes de sectorisation sur réseau AEP</a:t>
          </a:r>
          <a:endParaRPr lang="fr-FR" sz="1200" kern="1200" dirty="0">
            <a:solidFill>
              <a:schemeClr val="accent1">
                <a:lumMod val="50000"/>
              </a:schemeClr>
            </a:solidFill>
          </a:endParaRPr>
        </a:p>
      </dsp:txBody>
      <dsp:txXfrm>
        <a:off x="7419678" y="1349735"/>
        <a:ext cx="1264132" cy="1239388"/>
      </dsp:txXfrm>
    </dsp:sp>
    <dsp:sp modelId="{59AE5F40-DAF1-4791-B3D2-DAB42BF1E196}">
      <dsp:nvSpPr>
        <dsp:cNvPr id="0" name=""/>
        <dsp:cNvSpPr/>
      </dsp:nvSpPr>
      <dsp:spPr>
        <a:xfrm>
          <a:off x="7381119" y="2830223"/>
          <a:ext cx="1341250" cy="131650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accent1">
                  <a:lumMod val="50000"/>
                </a:schemeClr>
              </a:solidFill>
            </a:rPr>
            <a:t>Dispositifs hydro-économes simples</a:t>
          </a:r>
          <a:endParaRPr lang="fr-FR" sz="1200" kern="1200" dirty="0">
            <a:solidFill>
              <a:schemeClr val="accent1">
                <a:lumMod val="50000"/>
              </a:schemeClr>
            </a:solidFill>
          </a:endParaRPr>
        </a:p>
      </dsp:txBody>
      <dsp:txXfrm>
        <a:off x="7419678" y="2868782"/>
        <a:ext cx="1264132" cy="1239388"/>
      </dsp:txXfrm>
    </dsp:sp>
    <dsp:sp modelId="{DDE628D3-AF54-4556-A34A-34E0DDCE6F2D}">
      <dsp:nvSpPr>
        <dsp:cNvPr id="0" name=""/>
        <dsp:cNvSpPr/>
      </dsp:nvSpPr>
      <dsp:spPr>
        <a:xfrm>
          <a:off x="9015768" y="0"/>
          <a:ext cx="1676562" cy="4366326"/>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accent1">
                  <a:lumMod val="50000"/>
                </a:schemeClr>
              </a:solidFill>
            </a:rPr>
            <a:t>Eclairage public</a:t>
          </a:r>
        </a:p>
      </dsp:txBody>
      <dsp:txXfrm>
        <a:off x="9015768" y="0"/>
        <a:ext cx="1676562" cy="1309897"/>
      </dsp:txXfrm>
    </dsp:sp>
    <dsp:sp modelId="{9F795556-5F27-4871-9C4F-BE6FD27FB5AF}">
      <dsp:nvSpPr>
        <dsp:cNvPr id="0" name=""/>
        <dsp:cNvSpPr/>
      </dsp:nvSpPr>
      <dsp:spPr>
        <a:xfrm>
          <a:off x="9183424" y="1311021"/>
          <a:ext cx="1341250" cy="79960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accent1">
                  <a:lumMod val="50000"/>
                </a:schemeClr>
              </a:solidFill>
            </a:rPr>
            <a:t>Passage LED,</a:t>
          </a:r>
        </a:p>
      </dsp:txBody>
      <dsp:txXfrm>
        <a:off x="9206844" y="1334441"/>
        <a:ext cx="1294410" cy="752764"/>
      </dsp:txXfrm>
    </dsp:sp>
    <dsp:sp modelId="{586D0FF2-EC18-4364-89DF-A8B52D5FA60F}">
      <dsp:nvSpPr>
        <dsp:cNvPr id="0" name=""/>
        <dsp:cNvSpPr/>
      </dsp:nvSpPr>
      <dsp:spPr>
        <a:xfrm>
          <a:off x="9183424" y="2214215"/>
          <a:ext cx="1341250" cy="79960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accent1">
                  <a:lumMod val="50000"/>
                </a:schemeClr>
              </a:solidFill>
            </a:rPr>
            <a:t>Détection régulation,</a:t>
          </a:r>
        </a:p>
      </dsp:txBody>
      <dsp:txXfrm>
        <a:off x="9206844" y="2237635"/>
        <a:ext cx="1294410" cy="752764"/>
      </dsp:txXfrm>
    </dsp:sp>
    <dsp:sp modelId="{D71AB39F-6BD9-4DEF-AD5A-819DE0EB3E01}">
      <dsp:nvSpPr>
        <dsp:cNvPr id="0" name=""/>
        <dsp:cNvSpPr/>
      </dsp:nvSpPr>
      <dsp:spPr>
        <a:xfrm>
          <a:off x="9183424" y="3156263"/>
          <a:ext cx="1341250" cy="990622"/>
        </a:xfrm>
        <a:prstGeom prst="roundRect">
          <a:avLst>
            <a:gd name="adj" fmla="val 10000"/>
          </a:avLst>
        </a:prstGeom>
        <a:solidFill>
          <a:schemeClr val="accent3">
            <a:lumMod val="60000"/>
            <a:lumOff val="40000"/>
          </a:schemeClr>
        </a:solidFill>
        <a:ln w="127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accent1">
                  <a:lumMod val="50000"/>
                </a:schemeClr>
              </a:solidFill>
            </a:rPr>
            <a:t>Capteur IOT (vidéo, stationnement, détection, qualité de l’air, WIFI,…)</a:t>
          </a:r>
        </a:p>
      </dsp:txBody>
      <dsp:txXfrm>
        <a:off x="9212438" y="3185277"/>
        <a:ext cx="1283222" cy="9325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F0F13-906F-4F80-B400-6133BAB496D6}" type="datetimeFigureOut">
              <a:rPr lang="fr-FR" smtClean="0"/>
              <a:t>14/05/2020</a:t>
            </a:fld>
            <a:endParaRPr lang="fr-FR"/>
          </a:p>
        </p:txBody>
      </p:sp>
      <p:sp>
        <p:nvSpPr>
          <p:cNvPr id="4" name="Espace réservé de l'image des diapositives 3"/>
          <p:cNvSpPr>
            <a:spLocks noGrp="1" noRot="1" noChangeAspect="1"/>
          </p:cNvSpPr>
          <p:nvPr>
            <p:ph type="sldImg" idx="2"/>
          </p:nvPr>
        </p:nvSpPr>
        <p:spPr>
          <a:xfrm>
            <a:off x="690563" y="1143000"/>
            <a:ext cx="54768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BDB5D-5FE7-4DC2-97C1-73CDD435EF7D}" type="slidenum">
              <a:rPr lang="fr-FR" smtClean="0"/>
              <a:t>‹N°›</a:t>
            </a:fld>
            <a:endParaRPr lang="fr-FR"/>
          </a:p>
        </p:txBody>
      </p:sp>
    </p:spTree>
    <p:extLst>
      <p:ext uri="{BB962C8B-B14F-4D97-AF65-F5344CB8AC3E}">
        <p14:creationId xmlns:p14="http://schemas.microsoft.com/office/powerpoint/2010/main" val="2231272379"/>
      </p:ext>
    </p:extLst>
  </p:cSld>
  <p:clrMap bg1="lt1" tx1="dk1" bg2="lt2" tx2="dk2" accent1="accent1" accent2="accent2" accent3="accent3" accent4="accent4" accent5="accent5" accent6="accent6" hlink="hlink" folHlink="folHlink"/>
  <p:notesStyle>
    <a:lvl1pPr marL="0" algn="l" defTabSz="958931" rtl="0" eaLnBrk="1" latinLnBrk="0" hangingPunct="1">
      <a:defRPr sz="1258" kern="1200">
        <a:solidFill>
          <a:schemeClr val="tx1"/>
        </a:solidFill>
        <a:latin typeface="+mn-lt"/>
        <a:ea typeface="+mn-ea"/>
        <a:cs typeface="+mn-cs"/>
      </a:defRPr>
    </a:lvl1pPr>
    <a:lvl2pPr marL="479466" algn="l" defTabSz="958931" rtl="0" eaLnBrk="1" latinLnBrk="0" hangingPunct="1">
      <a:defRPr sz="1258" kern="1200">
        <a:solidFill>
          <a:schemeClr val="tx1"/>
        </a:solidFill>
        <a:latin typeface="+mn-lt"/>
        <a:ea typeface="+mn-ea"/>
        <a:cs typeface="+mn-cs"/>
      </a:defRPr>
    </a:lvl2pPr>
    <a:lvl3pPr marL="958931" algn="l" defTabSz="958931" rtl="0" eaLnBrk="1" latinLnBrk="0" hangingPunct="1">
      <a:defRPr sz="1258" kern="1200">
        <a:solidFill>
          <a:schemeClr val="tx1"/>
        </a:solidFill>
        <a:latin typeface="+mn-lt"/>
        <a:ea typeface="+mn-ea"/>
        <a:cs typeface="+mn-cs"/>
      </a:defRPr>
    </a:lvl3pPr>
    <a:lvl4pPr marL="1438397" algn="l" defTabSz="958931" rtl="0" eaLnBrk="1" latinLnBrk="0" hangingPunct="1">
      <a:defRPr sz="1258" kern="1200">
        <a:solidFill>
          <a:schemeClr val="tx1"/>
        </a:solidFill>
        <a:latin typeface="+mn-lt"/>
        <a:ea typeface="+mn-ea"/>
        <a:cs typeface="+mn-cs"/>
      </a:defRPr>
    </a:lvl4pPr>
    <a:lvl5pPr marL="1917863" algn="l" defTabSz="958931" rtl="0" eaLnBrk="1" latinLnBrk="0" hangingPunct="1">
      <a:defRPr sz="1258" kern="1200">
        <a:solidFill>
          <a:schemeClr val="tx1"/>
        </a:solidFill>
        <a:latin typeface="+mn-lt"/>
        <a:ea typeface="+mn-ea"/>
        <a:cs typeface="+mn-cs"/>
      </a:defRPr>
    </a:lvl5pPr>
    <a:lvl6pPr marL="2397328" algn="l" defTabSz="958931" rtl="0" eaLnBrk="1" latinLnBrk="0" hangingPunct="1">
      <a:defRPr sz="1258" kern="1200">
        <a:solidFill>
          <a:schemeClr val="tx1"/>
        </a:solidFill>
        <a:latin typeface="+mn-lt"/>
        <a:ea typeface="+mn-ea"/>
        <a:cs typeface="+mn-cs"/>
      </a:defRPr>
    </a:lvl6pPr>
    <a:lvl7pPr marL="2876794" algn="l" defTabSz="958931" rtl="0" eaLnBrk="1" latinLnBrk="0" hangingPunct="1">
      <a:defRPr sz="1258" kern="1200">
        <a:solidFill>
          <a:schemeClr val="tx1"/>
        </a:solidFill>
        <a:latin typeface="+mn-lt"/>
        <a:ea typeface="+mn-ea"/>
        <a:cs typeface="+mn-cs"/>
      </a:defRPr>
    </a:lvl7pPr>
    <a:lvl8pPr marL="3356259" algn="l" defTabSz="958931" rtl="0" eaLnBrk="1" latinLnBrk="0" hangingPunct="1">
      <a:defRPr sz="1258" kern="1200">
        <a:solidFill>
          <a:schemeClr val="tx1"/>
        </a:solidFill>
        <a:latin typeface="+mn-lt"/>
        <a:ea typeface="+mn-ea"/>
        <a:cs typeface="+mn-cs"/>
      </a:defRPr>
    </a:lvl8pPr>
    <a:lvl9pPr marL="3835725" algn="l" defTabSz="958931" rtl="0" eaLnBrk="1" latinLnBrk="0" hangingPunct="1">
      <a:defRPr sz="12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DBDB5D-5FE7-4DC2-97C1-73CDD435EF7D}" type="slidenum">
              <a:rPr lang="fr-FR" smtClean="0"/>
              <a:t>3</a:t>
            </a:fld>
            <a:endParaRPr lang="fr-FR"/>
          </a:p>
        </p:txBody>
      </p:sp>
    </p:spTree>
    <p:extLst>
      <p:ext uri="{BB962C8B-B14F-4D97-AF65-F5344CB8AC3E}">
        <p14:creationId xmlns:p14="http://schemas.microsoft.com/office/powerpoint/2010/main" val="368508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DBDB5D-5FE7-4DC2-97C1-73CDD435EF7D}" type="slidenum">
              <a:rPr lang="fr-FR" smtClean="0"/>
              <a:t>8</a:t>
            </a:fld>
            <a:endParaRPr lang="fr-FR"/>
          </a:p>
        </p:txBody>
      </p:sp>
    </p:spTree>
    <p:extLst>
      <p:ext uri="{BB962C8B-B14F-4D97-AF65-F5344CB8AC3E}">
        <p14:creationId xmlns:p14="http://schemas.microsoft.com/office/powerpoint/2010/main" val="317313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58931" rtl="0" eaLnBrk="1" fontAlgn="auto" latinLnBrk="0" hangingPunct="1">
              <a:lnSpc>
                <a:spcPct val="100000"/>
              </a:lnSpc>
              <a:spcBef>
                <a:spcPts val="0"/>
              </a:spcBef>
              <a:spcAft>
                <a:spcPts val="0"/>
              </a:spcAft>
              <a:buClrTx/>
              <a:buSzTx/>
              <a:buFontTx/>
              <a:buNone/>
              <a:tabLst/>
              <a:defRPr/>
            </a:pPr>
            <a:r>
              <a:rPr lang="fr-FR" dirty="0"/>
              <a:t>Pour un projet de 1M€ de budget la charge financière est limitée ; elle représente entre 35 et 45K€, en regard des de l’accompagnement de la BDT.</a:t>
            </a:r>
          </a:p>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9</a:t>
            </a:fld>
            <a:endParaRPr lang="fr-FR"/>
          </a:p>
        </p:txBody>
      </p:sp>
    </p:spTree>
    <p:extLst>
      <p:ext uri="{BB962C8B-B14F-4D97-AF65-F5344CB8AC3E}">
        <p14:creationId xmlns:p14="http://schemas.microsoft.com/office/powerpoint/2010/main" val="25954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58931" rtl="0" eaLnBrk="1" fontAlgn="auto" latinLnBrk="0" hangingPunct="1">
              <a:lnSpc>
                <a:spcPct val="100000"/>
              </a:lnSpc>
              <a:spcBef>
                <a:spcPts val="0"/>
              </a:spcBef>
              <a:spcAft>
                <a:spcPts val="0"/>
              </a:spcAft>
              <a:buClrTx/>
              <a:buSzTx/>
              <a:buFontTx/>
              <a:buNone/>
              <a:tabLst/>
              <a:defRPr/>
            </a:pPr>
            <a:r>
              <a:rPr lang="fr-FR" dirty="0"/>
              <a:t>Pour un projet de 1M€ de budget la charge financière est limitée ; elle représente entre 35 et 45K€, en regard des de l’accompagnement de la BDT.</a:t>
            </a:r>
          </a:p>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10</a:t>
            </a:fld>
            <a:endParaRPr lang="fr-FR"/>
          </a:p>
        </p:txBody>
      </p:sp>
    </p:spTree>
    <p:extLst>
      <p:ext uri="{BB962C8B-B14F-4D97-AF65-F5344CB8AC3E}">
        <p14:creationId xmlns:p14="http://schemas.microsoft.com/office/powerpoint/2010/main" val="61475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58931" rtl="0" eaLnBrk="1" fontAlgn="auto" latinLnBrk="0" hangingPunct="1">
              <a:lnSpc>
                <a:spcPct val="100000"/>
              </a:lnSpc>
              <a:spcBef>
                <a:spcPts val="0"/>
              </a:spcBef>
              <a:spcAft>
                <a:spcPts val="0"/>
              </a:spcAft>
              <a:buClrTx/>
              <a:buSzTx/>
              <a:buFontTx/>
              <a:buNone/>
              <a:tabLst/>
              <a:defRPr/>
            </a:pPr>
            <a:r>
              <a:rPr lang="fr-FR" dirty="0"/>
              <a:t>Pour un projet de 1M€ de budget la charge financière est limitée ; elle représente entre 35 et 45K€, en regard des de l’accompagnement de la BDT.</a:t>
            </a:r>
          </a:p>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12</a:t>
            </a:fld>
            <a:endParaRPr lang="fr-FR"/>
          </a:p>
        </p:txBody>
      </p:sp>
    </p:spTree>
    <p:extLst>
      <p:ext uri="{BB962C8B-B14F-4D97-AF65-F5344CB8AC3E}">
        <p14:creationId xmlns:p14="http://schemas.microsoft.com/office/powerpoint/2010/main" val="181769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28:notes"/>
          <p:cNvSpPr>
            <a:spLocks noGrp="1" noRot="1" noChangeAspect="1"/>
          </p:cNvSpPr>
          <p:nvPr>
            <p:ph type="sldImg" idx="2"/>
          </p:nvPr>
        </p:nvSpPr>
        <p:spPr>
          <a:xfrm>
            <a:off x="690563" y="1143000"/>
            <a:ext cx="5476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3" name="Google Shape;1443;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4" name="Google Shape;1444;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twitter.com/banquedesterr" TargetMode="External"/><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twitter.com/banquedesterr" TargetMode="External"/><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e 29">
            <a:extLst>
              <a:ext uri="{FF2B5EF4-FFF2-40B4-BE49-F238E27FC236}">
                <a16:creationId xmlns:a16="http://schemas.microsoft.com/office/drawing/2014/main" id="{389449FE-216E-4013-BE65-76EBB34E3F7B}"/>
              </a:ext>
            </a:extLst>
          </p:cNvPr>
          <p:cNvGrpSpPr/>
          <p:nvPr userDrawn="1"/>
        </p:nvGrpSpPr>
        <p:grpSpPr>
          <a:xfrm>
            <a:off x="734311" y="2755105"/>
            <a:ext cx="11304000" cy="2905126"/>
            <a:chOff x="734311" y="2755105"/>
            <a:chExt cx="11304000" cy="2905126"/>
          </a:xfrm>
        </p:grpSpPr>
        <p:sp>
          <p:nvSpPr>
            <p:cNvPr id="29" name="Rectangle 28">
              <a:extLst>
                <a:ext uri="{FF2B5EF4-FFF2-40B4-BE49-F238E27FC236}">
                  <a16:creationId xmlns:a16="http://schemas.microsoft.com/office/drawing/2014/main" id="{EDE61314-4F75-4008-8119-095C552693E7}"/>
                </a:ext>
              </a:extLst>
            </p:cNvPr>
            <p:cNvSpPr/>
            <p:nvPr userDrawn="1"/>
          </p:nvSpPr>
          <p:spPr>
            <a:xfrm>
              <a:off x="734311" y="2755105"/>
              <a:ext cx="11304000" cy="290512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28" name="Groupe 27">
              <a:extLst>
                <a:ext uri="{FF2B5EF4-FFF2-40B4-BE49-F238E27FC236}">
                  <a16:creationId xmlns:a16="http://schemas.microsoft.com/office/drawing/2014/main" id="{7D32A00D-A912-4FA7-BD3D-649599491C8B}"/>
                </a:ext>
              </a:extLst>
            </p:cNvPr>
            <p:cNvGrpSpPr/>
            <p:nvPr userDrawn="1"/>
          </p:nvGrpSpPr>
          <p:grpSpPr>
            <a:xfrm>
              <a:off x="734311" y="2801567"/>
              <a:ext cx="11304000" cy="2808000"/>
              <a:chOff x="734311" y="2801567"/>
              <a:chExt cx="11304000" cy="2808000"/>
            </a:xfrm>
          </p:grpSpPr>
          <p:cxnSp>
            <p:nvCxnSpPr>
              <p:cNvPr id="15" name="Connecteur : en angle 14">
                <a:extLst>
                  <a:ext uri="{FF2B5EF4-FFF2-40B4-BE49-F238E27FC236}">
                    <a16:creationId xmlns:a16="http://schemas.microsoft.com/office/drawing/2014/main" id="{19A5806F-7737-474E-8786-BB0FF471F2C4}"/>
                  </a:ext>
                </a:extLst>
              </p:cNvPr>
              <p:cNvCxnSpPr>
                <a:cxnSpLocks/>
              </p:cNvCxnSpPr>
              <p:nvPr userDrawn="1"/>
            </p:nvCxnSpPr>
            <p:spPr>
              <a:xfrm>
                <a:off x="734311" y="2801567"/>
                <a:ext cx="11304000" cy="2808000"/>
              </a:xfrm>
              <a:prstGeom prst="bentConnector3">
                <a:avLst>
                  <a:gd name="adj1" fmla="val 99554"/>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F35EB36B-1A62-4084-B986-5CFC37C1C166}"/>
                  </a:ext>
                </a:extLst>
              </p:cNvPr>
              <p:cNvCxnSpPr>
                <a:cxnSpLocks/>
              </p:cNvCxnSpPr>
              <p:nvPr userDrawn="1"/>
            </p:nvCxnSpPr>
            <p:spPr>
              <a:xfrm rot="10800000">
                <a:off x="734311" y="2992366"/>
                <a:ext cx="11113200" cy="2617200"/>
              </a:xfrm>
              <a:prstGeom prst="bentConnector3">
                <a:avLst>
                  <a:gd name="adj1" fmla="val 99554"/>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502889" y="3496356"/>
            <a:ext cx="9900000" cy="1260000"/>
          </a:xfrm>
          <a:prstGeom prst="rect">
            <a:avLst/>
          </a:prstGeom>
        </p:spPr>
        <p:txBody>
          <a:bodyPr anchor="t">
            <a:noAutofit/>
          </a:bodyPr>
          <a:lstStyle>
            <a:lvl1pPr algn="l">
              <a:lnSpc>
                <a:spcPct val="100000"/>
              </a:lnSpc>
              <a:defRPr sz="350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1502890" y="4876895"/>
            <a:ext cx="9900000" cy="360000"/>
          </a:xfrm>
          <a:prstGeom prst="rect">
            <a:avLst/>
          </a:prstGeom>
        </p:spPr>
        <p:txBody>
          <a:bodyPr>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Modifiez le style des sous-titres du masque</a:t>
            </a:r>
            <a:endParaRPr lang="en-US" dirty="0"/>
          </a:p>
        </p:txBody>
      </p:sp>
    </p:spTree>
    <p:extLst>
      <p:ext uri="{BB962C8B-B14F-4D97-AF65-F5344CB8AC3E}">
        <p14:creationId xmlns:p14="http://schemas.microsoft.com/office/powerpoint/2010/main" val="138490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Phrase en exerg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EC23CC7-B690-4888-97DC-765E258523EA}"/>
              </a:ext>
            </a:extLst>
          </p:cNvPr>
          <p:cNvSpPr>
            <a:spLocks noGrp="1"/>
          </p:cNvSpPr>
          <p:nvPr>
            <p:ph type="body" sz="quarter" idx="14"/>
          </p:nvPr>
        </p:nvSpPr>
        <p:spPr>
          <a:xfrm>
            <a:off x="1461376" y="2214000"/>
            <a:ext cx="4107600" cy="2959200"/>
          </a:xfrm>
          <a:prstGeom prst="rect">
            <a:avLst/>
          </a:prstGeom>
        </p:spPr>
        <p:txBody>
          <a:bodyPr anchor="ctr"/>
          <a:lstStyle>
            <a:lvl1pPr algn="ctr">
              <a:lnSpc>
                <a:spcPct val="100000"/>
              </a:lnSpc>
              <a:defRPr sz="3600" b="1">
                <a:solidFill>
                  <a:schemeClr val="tx1"/>
                </a:solidFill>
              </a:defRPr>
            </a:lvl1pPr>
          </a:lstStyle>
          <a:p>
            <a:pPr lvl="0"/>
            <a:r>
              <a:rPr lang="fr-FR"/>
              <a:t>Modifier les styles du texte du masque</a:t>
            </a:r>
          </a:p>
        </p:txBody>
      </p:sp>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Intracting mutualisé - Efficacité énergétique des bâtiments </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6369050" y="1545432"/>
            <a:ext cx="5328445" cy="4632922"/>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indent="-179388">
              <a:lnSpc>
                <a:spcPct val="100000"/>
              </a:lnSpc>
              <a:spcBef>
                <a:spcPts val="1800"/>
              </a:spcBef>
              <a:buClr>
                <a:schemeClr val="tx1"/>
              </a:buClr>
              <a:buFont typeface="+mj-lt"/>
              <a:buAutoNum type="arabicPeriod"/>
              <a:tabLst>
                <a:tab pos="179388" algn="l"/>
              </a:tabLst>
              <a:defRPr sz="1400" b="1">
                <a:solidFill>
                  <a:schemeClr val="tx2"/>
                </a:solidFill>
              </a:defRPr>
            </a:lvl3pPr>
            <a:lvl4pPr marL="180000" indent="126000">
              <a:lnSpc>
                <a:spcPct val="100000"/>
              </a:lnSpc>
              <a:spcBef>
                <a:spcPts val="400"/>
              </a:spcBef>
              <a:buSzPct val="80000"/>
              <a:buFont typeface="Verdana" panose="020B0604030504040204" pitchFamily="34" charset="0"/>
              <a:buChar char="•"/>
              <a:defRPr sz="1400">
                <a:solidFill>
                  <a:schemeClr val="tx2"/>
                </a:solidFill>
              </a:defRPr>
            </a:lvl4pPr>
            <a:lvl5pPr marL="252000" indent="126000">
              <a:lnSpc>
                <a:spcPct val="100000"/>
              </a:lnSpc>
              <a:spcBef>
                <a:spcPts val="400"/>
              </a:spcBef>
              <a:buFont typeface="Arial" panose="020B0604020202020204" pitchFamily="34" charset="0"/>
              <a:buChar char="-"/>
              <a:defRPr sz="140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10" name="Groupe 9">
            <a:extLst>
              <a:ext uri="{FF2B5EF4-FFF2-40B4-BE49-F238E27FC236}">
                <a16:creationId xmlns:a16="http://schemas.microsoft.com/office/drawing/2014/main" id="{0546B5E5-0325-4888-B9A5-ACEA2E7A77C1}"/>
              </a:ext>
            </a:extLst>
          </p:cNvPr>
          <p:cNvGrpSpPr/>
          <p:nvPr userDrawn="1"/>
        </p:nvGrpSpPr>
        <p:grpSpPr>
          <a:xfrm>
            <a:off x="1094176" y="1693493"/>
            <a:ext cx="4842000" cy="4113944"/>
            <a:chOff x="1094176" y="1693493"/>
            <a:chExt cx="4842000" cy="4113944"/>
          </a:xfrm>
        </p:grpSpPr>
        <p:cxnSp>
          <p:nvCxnSpPr>
            <p:cNvPr id="11" name="Connecteur : en angle 10">
              <a:extLst>
                <a:ext uri="{FF2B5EF4-FFF2-40B4-BE49-F238E27FC236}">
                  <a16:creationId xmlns:a16="http://schemas.microsoft.com/office/drawing/2014/main" id="{9CFB7CEC-8A4A-4E67-A3F8-B7ADABA2BEE9}"/>
                </a:ext>
              </a:extLst>
            </p:cNvPr>
            <p:cNvCxnSpPr>
              <a:cxnSpLocks/>
            </p:cNvCxnSpPr>
            <p:nvPr/>
          </p:nvCxnSpPr>
          <p:spPr>
            <a:xfrm rot="10800000">
              <a:off x="1094176" y="1901437"/>
              <a:ext cx="4842000" cy="3906000"/>
            </a:xfrm>
            <a:prstGeom prst="bentConnector3">
              <a:avLst>
                <a:gd name="adj1" fmla="val 98969"/>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 en angle 12">
              <a:extLst>
                <a:ext uri="{FF2B5EF4-FFF2-40B4-BE49-F238E27FC236}">
                  <a16:creationId xmlns:a16="http://schemas.microsoft.com/office/drawing/2014/main" id="{884AD2D6-9679-4FCE-999B-8CBEFD41E9A0}"/>
                </a:ext>
              </a:extLst>
            </p:cNvPr>
            <p:cNvCxnSpPr>
              <a:cxnSpLocks/>
            </p:cNvCxnSpPr>
            <p:nvPr/>
          </p:nvCxnSpPr>
          <p:spPr>
            <a:xfrm>
              <a:off x="1094176" y="1693493"/>
              <a:ext cx="4842000" cy="3906000"/>
            </a:xfrm>
            <a:prstGeom prst="bentConnector3">
              <a:avLst>
                <a:gd name="adj1" fmla="val 98969"/>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692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Graphique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Intracting mutualisé - Efficacité énergétique des bâtiments </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999307" y="1545432"/>
            <a:ext cx="5328445" cy="4632922"/>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indent="-179388">
              <a:lnSpc>
                <a:spcPct val="100000"/>
              </a:lnSpc>
              <a:spcBef>
                <a:spcPts val="1800"/>
              </a:spcBef>
              <a:buClr>
                <a:schemeClr val="tx1"/>
              </a:buClr>
              <a:buFont typeface="+mj-lt"/>
              <a:buAutoNum type="arabicPeriod"/>
              <a:tabLst>
                <a:tab pos="179388" algn="l"/>
              </a:tabLst>
              <a:defRPr sz="1400" b="1">
                <a:solidFill>
                  <a:schemeClr val="tx2"/>
                </a:solidFill>
              </a:defRPr>
            </a:lvl3pPr>
            <a:lvl4pPr marL="180000" indent="126000">
              <a:lnSpc>
                <a:spcPct val="100000"/>
              </a:lnSpc>
              <a:spcBef>
                <a:spcPts val="400"/>
              </a:spcBef>
              <a:buSzPct val="80000"/>
              <a:buFont typeface="Verdana" panose="020B0604030504040204" pitchFamily="34" charset="0"/>
              <a:buChar char="•"/>
              <a:defRPr sz="1400">
                <a:solidFill>
                  <a:schemeClr val="tx2"/>
                </a:solidFill>
              </a:defRPr>
            </a:lvl4pPr>
            <a:lvl5pPr marL="252000" indent="126000">
              <a:lnSpc>
                <a:spcPct val="100000"/>
              </a:lnSpc>
              <a:spcBef>
                <a:spcPts val="400"/>
              </a:spcBef>
              <a:buFont typeface="Arial" panose="020B0604020202020204" pitchFamily="34" charset="0"/>
              <a:buChar char="-"/>
              <a:defRPr sz="140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graphique 4">
            <a:extLst>
              <a:ext uri="{FF2B5EF4-FFF2-40B4-BE49-F238E27FC236}">
                <a16:creationId xmlns:a16="http://schemas.microsoft.com/office/drawing/2014/main" id="{1010898D-9927-4CBA-BFCD-ECEF7110E866}"/>
              </a:ext>
            </a:extLst>
          </p:cNvPr>
          <p:cNvSpPr>
            <a:spLocks noGrp="1"/>
          </p:cNvSpPr>
          <p:nvPr>
            <p:ph type="chart" sz="quarter" idx="14"/>
          </p:nvPr>
        </p:nvSpPr>
        <p:spPr>
          <a:xfrm>
            <a:off x="6562725" y="1545433"/>
            <a:ext cx="5132388" cy="4633118"/>
          </a:xfrm>
          <a:prstGeom prst="rect">
            <a:avLst/>
          </a:prstGeom>
          <a:solidFill>
            <a:schemeClr val="tx2">
              <a:lumMod val="20000"/>
              <a:lumOff val="80000"/>
            </a:schemeClr>
          </a:solidFill>
        </p:spPr>
        <p:txBody>
          <a:bodyPr anchor="ctr"/>
          <a:lstStyle>
            <a:lvl1pPr algn="ctr">
              <a:defRPr sz="140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01143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Tablea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Intracting mutualisé - Efficacité énergétique des bâtiments </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10" name="Espace réservé du texte 13">
            <a:extLst>
              <a:ext uri="{FF2B5EF4-FFF2-40B4-BE49-F238E27FC236}">
                <a16:creationId xmlns:a16="http://schemas.microsoft.com/office/drawing/2014/main" id="{2F00A11A-CBF2-4639-BD5A-8AA3F1C352B6}"/>
              </a:ext>
            </a:extLst>
          </p:cNvPr>
          <p:cNvSpPr>
            <a:spLocks noGrp="1"/>
          </p:cNvSpPr>
          <p:nvPr>
            <p:ph type="body" sz="quarter" idx="13"/>
          </p:nvPr>
        </p:nvSpPr>
        <p:spPr>
          <a:xfrm>
            <a:off x="8331200" y="1706399"/>
            <a:ext cx="3363913" cy="4400717"/>
          </a:xfrm>
          <a:prstGeom prst="rect">
            <a:avLst/>
          </a:prstGeom>
        </p:spPr>
        <p:txBody>
          <a:bodyPr anchor="b">
            <a:noAutofit/>
          </a:bodyPr>
          <a:lstStyle>
            <a:lvl1pPr>
              <a:lnSpc>
                <a:spcPct val="140000"/>
              </a:lnSpc>
              <a:defRPr sz="1200" b="1">
                <a:solidFill>
                  <a:schemeClr val="tx2"/>
                </a:solidFill>
              </a:defRPr>
            </a:lvl1pPr>
            <a:lvl2pPr>
              <a:lnSpc>
                <a:spcPct val="140000"/>
              </a:lnSpc>
              <a:defRPr sz="1200" b="0">
                <a:solidFill>
                  <a:schemeClr val="tx2"/>
                </a:solidFill>
              </a:defRPr>
            </a:lvl2pPr>
            <a:lvl3pPr>
              <a:defRPr sz="1200" b="1"/>
            </a:lvl3pPr>
            <a:lvl4pPr>
              <a:defRPr sz="1200" b="1"/>
            </a:lvl4pPr>
            <a:lvl5pPr>
              <a:defRPr sz="1200" b="1"/>
            </a:lvl5pPr>
          </a:lstStyle>
          <a:p>
            <a:pPr lvl="0"/>
            <a:r>
              <a:rPr lang="fr-FR"/>
              <a:t>Modifier les styles du texte du masque</a:t>
            </a:r>
          </a:p>
          <a:p>
            <a:pPr lvl="1"/>
            <a:r>
              <a:rPr lang="fr-FR"/>
              <a:t>Deuxième niveau</a:t>
            </a:r>
          </a:p>
        </p:txBody>
      </p:sp>
      <p:sp>
        <p:nvSpPr>
          <p:cNvPr id="6" name="Espace réservé du tableau 5">
            <a:extLst>
              <a:ext uri="{FF2B5EF4-FFF2-40B4-BE49-F238E27FC236}">
                <a16:creationId xmlns:a16="http://schemas.microsoft.com/office/drawing/2014/main" id="{8619FF43-0194-4855-9577-547EE377C1A6}"/>
              </a:ext>
            </a:extLst>
          </p:cNvPr>
          <p:cNvSpPr>
            <a:spLocks noGrp="1"/>
          </p:cNvSpPr>
          <p:nvPr>
            <p:ph type="tbl" sz="quarter" idx="14"/>
          </p:nvPr>
        </p:nvSpPr>
        <p:spPr>
          <a:xfrm>
            <a:off x="1101600" y="1706399"/>
            <a:ext cx="6811200" cy="4420800"/>
          </a:xfrm>
          <a:prstGeom prst="rect">
            <a:avLst/>
          </a:prstGeom>
          <a:solidFill>
            <a:schemeClr val="tx2">
              <a:lumMod val="20000"/>
              <a:lumOff val="80000"/>
            </a:schemeClr>
          </a:solidFill>
        </p:spPr>
        <p:txBody>
          <a:bodyPr anchor="ctr"/>
          <a:lstStyle>
            <a:lvl1pPr algn="ctr">
              <a:defRPr sz="1400">
                <a:solidFill>
                  <a:schemeClr val="tx1"/>
                </a:solidFill>
              </a:defRPr>
            </a:lvl1pPr>
          </a:lstStyle>
          <a:p>
            <a:r>
              <a:rPr lang="fr-FR"/>
              <a:t>Cliquez sur l'icône pour ajouter un tableau</a:t>
            </a:r>
          </a:p>
        </p:txBody>
      </p:sp>
    </p:spTree>
    <p:extLst>
      <p:ext uri="{BB962C8B-B14F-4D97-AF65-F5344CB8AC3E}">
        <p14:creationId xmlns:p14="http://schemas.microsoft.com/office/powerpoint/2010/main" val="256387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5806"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Intracting mutualisé - Efficacité énergétique des bâtiments </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5806"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14" name="Espace réservé du texte 13">
            <a:extLst>
              <a:ext uri="{FF2B5EF4-FFF2-40B4-BE49-F238E27FC236}">
                <a16:creationId xmlns:a16="http://schemas.microsoft.com/office/drawing/2014/main" id="{5FBF57AF-D44E-4A3F-8988-D5AF46CE65F7}"/>
              </a:ext>
            </a:extLst>
          </p:cNvPr>
          <p:cNvSpPr>
            <a:spLocks noGrp="1"/>
          </p:cNvSpPr>
          <p:nvPr>
            <p:ph type="body" sz="quarter" idx="13"/>
          </p:nvPr>
        </p:nvSpPr>
        <p:spPr>
          <a:xfrm>
            <a:off x="8331200" y="1749600"/>
            <a:ext cx="3363913" cy="4265441"/>
          </a:xfrm>
          <a:prstGeom prst="rect">
            <a:avLst/>
          </a:prstGeom>
        </p:spPr>
        <p:txBody>
          <a:bodyPr anchor="b">
            <a:noAutofit/>
          </a:bodyPr>
          <a:lstStyle>
            <a:lvl1pPr>
              <a:lnSpc>
                <a:spcPct val="140000"/>
              </a:lnSpc>
              <a:defRPr sz="1200" b="1">
                <a:solidFill>
                  <a:schemeClr val="tx2"/>
                </a:solidFill>
              </a:defRPr>
            </a:lvl1pPr>
            <a:lvl2pPr>
              <a:lnSpc>
                <a:spcPct val="140000"/>
              </a:lnSpc>
              <a:defRPr sz="1200" b="0">
                <a:solidFill>
                  <a:schemeClr val="tx2"/>
                </a:solidFill>
              </a:defRPr>
            </a:lvl2pPr>
            <a:lvl3pPr>
              <a:defRPr sz="1200" b="1"/>
            </a:lvl3pPr>
            <a:lvl4pPr>
              <a:defRPr sz="1200" b="1"/>
            </a:lvl4pPr>
            <a:lvl5pPr>
              <a:defRPr sz="1200" b="1"/>
            </a:lvl5pPr>
          </a:lstStyle>
          <a:p>
            <a:pPr lvl="0"/>
            <a:r>
              <a:rPr lang="fr-FR"/>
              <a:t>Modifier les styles du texte du masque</a:t>
            </a:r>
          </a:p>
          <a:p>
            <a:pPr lvl="1"/>
            <a:r>
              <a:rPr lang="fr-FR"/>
              <a:t>Deuxième niveau</a:t>
            </a: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90800" y="1749600"/>
            <a:ext cx="6822000" cy="4219200"/>
          </a:xfrm>
          <a:prstGeom prst="rect">
            <a:avLst/>
          </a:prstGeom>
          <a:solidFill>
            <a:schemeClr val="tx2">
              <a:lumMod val="20000"/>
              <a:lumOff val="80000"/>
            </a:schemeClr>
          </a:solidFill>
        </p:spPr>
        <p:txBody>
          <a:bodyPr anchor="ctr">
            <a:noAutofit/>
          </a:bodyPr>
          <a:lstStyle>
            <a:lvl1pPr algn="ctr">
              <a:defRPr sz="1400">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315160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noAutofit/>
          </a:bodyPr>
          <a:lstStyle/>
          <a:p>
            <a:r>
              <a:rPr lang="fr-FR"/>
              <a:t>Intracting mutualisé - Efficacité énergétique des bâtiments </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116000" y="712800"/>
            <a:ext cx="10579113" cy="5723719"/>
          </a:xfrm>
          <a:prstGeom prst="rect">
            <a:avLst/>
          </a:prstGeom>
          <a:solidFill>
            <a:schemeClr val="tx2">
              <a:lumMod val="20000"/>
              <a:lumOff val="80000"/>
            </a:schemeClr>
          </a:solidFill>
        </p:spPr>
        <p:txBody>
          <a:bodyPr anchor="ctr">
            <a:noAutofit/>
          </a:bodyPr>
          <a:lstStyle>
            <a:lvl1pPr algn="ctr">
              <a:defRPr sz="1400">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243533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texte 13">
            <a:extLst>
              <a:ext uri="{FF2B5EF4-FFF2-40B4-BE49-F238E27FC236}">
                <a16:creationId xmlns:a16="http://schemas.microsoft.com/office/drawing/2014/main" id="{DC531392-0F18-4D04-9E0A-D1C442D8F1C6}"/>
              </a:ext>
            </a:extLst>
          </p:cNvPr>
          <p:cNvSpPr>
            <a:spLocks noGrp="1"/>
          </p:cNvSpPr>
          <p:nvPr>
            <p:ph type="body" sz="quarter" idx="13"/>
          </p:nvPr>
        </p:nvSpPr>
        <p:spPr>
          <a:xfrm>
            <a:off x="730725" y="4556762"/>
            <a:ext cx="4320000" cy="1440000"/>
          </a:xfrm>
          <a:prstGeom prst="rect">
            <a:avLst/>
          </a:prstGeom>
        </p:spPr>
        <p:txBody>
          <a:bodyPr anchor="b">
            <a:noAutofit/>
          </a:bodyPr>
          <a:lstStyle>
            <a:lvl1pPr>
              <a:lnSpc>
                <a:spcPct val="114000"/>
              </a:lnSpc>
              <a:defRPr sz="1600" b="1">
                <a:solidFill>
                  <a:schemeClr val="tx2"/>
                </a:solidFill>
              </a:defRPr>
            </a:lvl1pPr>
            <a:lvl2pPr>
              <a:lnSpc>
                <a:spcPct val="114000"/>
              </a:lnSpc>
              <a:defRPr sz="1600" b="0">
                <a:solidFill>
                  <a:schemeClr val="tx2"/>
                </a:solidFill>
              </a:defRPr>
            </a:lvl2pPr>
            <a:lvl3pPr>
              <a:defRPr sz="1200" b="1"/>
            </a:lvl3pPr>
            <a:lvl4pPr>
              <a:defRPr sz="1200" b="1"/>
            </a:lvl4pPr>
            <a:lvl5pPr>
              <a:defRPr sz="1200" b="1"/>
            </a:lvl5pPr>
          </a:lstStyle>
          <a:p>
            <a:pPr lvl="0"/>
            <a:r>
              <a:rPr lang="fr-FR"/>
              <a:t>Modifier les styles du texte du masque</a:t>
            </a:r>
          </a:p>
          <a:p>
            <a:pPr lvl="1"/>
            <a:r>
              <a:rPr lang="fr-FR"/>
              <a:t>Deuxième niveau</a:t>
            </a:r>
          </a:p>
        </p:txBody>
      </p:sp>
      <p:sp>
        <p:nvSpPr>
          <p:cNvPr id="14" name="Freeform 5">
            <a:hlinkClick r:id="rId3"/>
            <a:extLst>
              <a:ext uri="{FF2B5EF4-FFF2-40B4-BE49-F238E27FC236}">
                <a16:creationId xmlns:a16="http://schemas.microsoft.com/office/drawing/2014/main" id="{0F0A9221-A350-480F-ABCC-6FC3A75192D2}"/>
              </a:ext>
            </a:extLst>
          </p:cNvPr>
          <p:cNvSpPr>
            <a:spLocks/>
          </p:cNvSpPr>
          <p:nvPr userDrawn="1"/>
        </p:nvSpPr>
        <p:spPr bwMode="auto">
          <a:xfrm>
            <a:off x="818794" y="6337725"/>
            <a:ext cx="247073" cy="201188"/>
          </a:xfrm>
          <a:custGeom>
            <a:avLst/>
            <a:gdLst>
              <a:gd name="T0" fmla="*/ 77 w 77"/>
              <a:gd name="T1" fmla="*/ 7 h 62"/>
              <a:gd name="T2" fmla="*/ 68 w 77"/>
              <a:gd name="T3" fmla="*/ 9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4 w 77"/>
              <a:gd name="T17" fmla="*/ 10 h 62"/>
              <a:gd name="T18" fmla="*/ 11 w 77"/>
              <a:gd name="T19" fmla="*/ 23 h 62"/>
              <a:gd name="T20" fmla="*/ 3 w 77"/>
              <a:gd name="T21" fmla="*/ 21 h 62"/>
              <a:gd name="T22" fmla="*/ 3 w 77"/>
              <a:gd name="T23" fmla="*/ 22 h 62"/>
              <a:gd name="T24" fmla="*/ 16 w 77"/>
              <a:gd name="T25" fmla="*/ 37 h 62"/>
              <a:gd name="T26" fmla="*/ 12 w 77"/>
              <a:gd name="T27" fmla="*/ 38 h 62"/>
              <a:gd name="T28" fmla="*/ 9 w 77"/>
              <a:gd name="T29" fmla="*/ 37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9"/>
                </a:cubicBezTo>
                <a:cubicBezTo>
                  <a:pt x="71" y="8"/>
                  <a:pt x="73" y="4"/>
                  <a:pt x="75" y="1"/>
                </a:cubicBezTo>
                <a:cubicBezTo>
                  <a:pt x="71"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4" y="8"/>
                  <a:pt x="4" y="10"/>
                </a:cubicBezTo>
                <a:cubicBezTo>
                  <a:pt x="4" y="16"/>
                  <a:pt x="6" y="21"/>
                  <a:pt x="11" y="23"/>
                </a:cubicBezTo>
                <a:cubicBezTo>
                  <a:pt x="8" y="23"/>
                  <a:pt x="6" y="23"/>
                  <a:pt x="3" y="21"/>
                </a:cubicBezTo>
                <a:cubicBezTo>
                  <a:pt x="3" y="22"/>
                  <a:pt x="3" y="22"/>
                  <a:pt x="3" y="22"/>
                </a:cubicBezTo>
                <a:cubicBezTo>
                  <a:pt x="3" y="29"/>
                  <a:pt x="9" y="36"/>
                  <a:pt x="16" y="37"/>
                </a:cubicBezTo>
                <a:cubicBezTo>
                  <a:pt x="15" y="37"/>
                  <a:pt x="13" y="38"/>
                  <a:pt x="12" y="38"/>
                </a:cubicBezTo>
                <a:cubicBezTo>
                  <a:pt x="11" y="38"/>
                  <a:pt x="10" y="37"/>
                  <a:pt x="9" y="37"/>
                </a:cubicBezTo>
                <a:cubicBezTo>
                  <a:pt x="11" y="43"/>
                  <a:pt x="17" y="48"/>
                  <a:pt x="24" y="48"/>
                </a:cubicBezTo>
                <a:cubicBezTo>
                  <a:pt x="18" y="52"/>
                  <a:pt x="11" y="55"/>
                  <a:pt x="4" y="55"/>
                </a:cubicBezTo>
                <a:cubicBezTo>
                  <a:pt x="3" y="55"/>
                  <a:pt x="2" y="55"/>
                  <a:pt x="0" y="55"/>
                </a:cubicBezTo>
                <a:cubicBezTo>
                  <a:pt x="7" y="59"/>
                  <a:pt x="16" y="62"/>
                  <a:pt x="24" y="62"/>
                </a:cubicBezTo>
                <a:cubicBezTo>
                  <a:pt x="53" y="62"/>
                  <a:pt x="69" y="38"/>
                  <a:pt x="69" y="17"/>
                </a:cubicBezTo>
                <a:cubicBezTo>
                  <a:pt x="69" y="16"/>
                  <a:pt x="69" y="16"/>
                  <a:pt x="69" y="15"/>
                </a:cubicBezTo>
                <a:cubicBezTo>
                  <a:pt x="72" y="13"/>
                  <a:pt x="75" y="10"/>
                  <a:pt x="77" y="7"/>
                </a:cubicBezTo>
              </a:path>
            </a:pathLst>
          </a:custGeom>
          <a:solidFill>
            <a:schemeClr val="tx1"/>
          </a:solidFill>
          <a:ln w="3175">
            <a:noFill/>
          </a:ln>
        </p:spPr>
        <p:txBody>
          <a:bodyPr vert="horz" wrap="square" lIns="91440" tIns="45720" rIns="91440" bIns="45720" numCol="1" anchor="t" anchorCtr="0" compatLnSpc="1">
            <a:prstTxWarp prst="textNoShape">
              <a:avLst/>
            </a:prstTxWarp>
          </a:bodyPr>
          <a:lstStyle/>
          <a:p>
            <a:endParaRPr lang="fr-FR"/>
          </a:p>
        </p:txBody>
      </p:sp>
      <p:cxnSp>
        <p:nvCxnSpPr>
          <p:cNvPr id="28" name="Connecteur droit 27">
            <a:extLst>
              <a:ext uri="{FF2B5EF4-FFF2-40B4-BE49-F238E27FC236}">
                <a16:creationId xmlns:a16="http://schemas.microsoft.com/office/drawing/2014/main" id="{40A8A730-968B-4AE4-870F-E317E827562C}"/>
              </a:ext>
            </a:extLst>
          </p:cNvPr>
          <p:cNvCxnSpPr/>
          <p:nvPr userDrawn="1"/>
        </p:nvCxnSpPr>
        <p:spPr>
          <a:xfrm>
            <a:off x="1262062" y="6323436"/>
            <a:ext cx="0" cy="2365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D32342F-033F-4671-9378-CEEE0DE7E562}"/>
              </a:ext>
            </a:extLst>
          </p:cNvPr>
          <p:cNvSpPr txBox="1"/>
          <p:nvPr userDrawn="1"/>
        </p:nvSpPr>
        <p:spPr>
          <a:xfrm>
            <a:off x="1364662" y="6293401"/>
            <a:ext cx="1692000" cy="252000"/>
          </a:xfrm>
          <a:prstGeom prst="rect">
            <a:avLst/>
          </a:prstGeom>
          <a:noFill/>
        </p:spPr>
        <p:txBody>
          <a:bodyPr wrap="none" rtlCol="0" anchor="ctr">
            <a:noAutofit/>
          </a:bodyPr>
          <a:lstStyle/>
          <a:p>
            <a:r>
              <a:rPr lang="fr-FR" sz="1300" b="1" dirty="0">
                <a:solidFill>
                  <a:schemeClr val="tx1"/>
                </a:solidFill>
              </a:rPr>
              <a:t>@</a:t>
            </a:r>
            <a:r>
              <a:rPr lang="fr-FR" sz="1300" b="1" dirty="0" err="1">
                <a:solidFill>
                  <a:schemeClr val="tx1"/>
                </a:solidFill>
              </a:rPr>
              <a:t>BanqueDesTerr</a:t>
            </a:r>
            <a:endParaRPr lang="fr-FR" sz="1300" b="1" dirty="0">
              <a:solidFill>
                <a:schemeClr val="tx1"/>
              </a:solidFill>
            </a:endParaRPr>
          </a:p>
        </p:txBody>
      </p:sp>
    </p:spTree>
    <p:extLst>
      <p:ext uri="{BB962C8B-B14F-4D97-AF65-F5344CB8AC3E}">
        <p14:creationId xmlns:p14="http://schemas.microsoft.com/office/powerpoint/2010/main" val="268569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Fin">
  <p:cSld name="1_Fin">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730725" y="4556762"/>
            <a:ext cx="4320000" cy="1440000"/>
          </a:xfrm>
          <a:prstGeom prst="rect">
            <a:avLst/>
          </a:prstGeom>
          <a:noFill/>
          <a:ln>
            <a:noFill/>
          </a:ln>
        </p:spPr>
        <p:txBody>
          <a:bodyPr spcFirstLastPara="1" wrap="square" lIns="91425" tIns="45700" rIns="91425" bIns="45700" anchor="b" anchorCtr="0"/>
          <a:lstStyle>
            <a:lvl1pPr marL="457200" marR="0" lvl="0" indent="-228600" algn="l" rtl="0">
              <a:lnSpc>
                <a:spcPct val="114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14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2pPr>
            <a:lvl3pPr marL="1371600" marR="0" lvl="2" indent="-228600" algn="l" rtl="0">
              <a:lnSpc>
                <a:spcPct val="90000"/>
              </a:lnSpc>
              <a:spcBef>
                <a:spcPts val="0"/>
              </a:spcBef>
              <a:spcAft>
                <a:spcPts val="0"/>
              </a:spcAft>
              <a:buClr>
                <a:srgbClr val="00B0F0"/>
              </a:buClr>
              <a:buSzPts val="1200"/>
              <a:buFont typeface="Arial"/>
              <a:buNone/>
              <a:defRPr sz="1200" b="1" i="0" u="none" strike="noStrike" cap="none">
                <a:solidFill>
                  <a:srgbClr val="00B0F0"/>
                </a:solidFill>
                <a:latin typeface="Arial"/>
                <a:ea typeface="Arial"/>
                <a:cs typeface="Arial"/>
                <a:sym typeface="Arial"/>
              </a:defRPr>
            </a:lvl3pPr>
            <a:lvl4pPr marL="1828800" marR="0" lvl="3" indent="-228600" algn="l" rtl="0">
              <a:lnSpc>
                <a:spcPct val="90000"/>
              </a:lnSpc>
              <a:spcBef>
                <a:spcPts val="0"/>
              </a:spcBef>
              <a:spcAft>
                <a:spcPts val="0"/>
              </a:spcAft>
              <a:buClr>
                <a:srgbClr val="00B0F0"/>
              </a:buClr>
              <a:buSzPts val="1200"/>
              <a:buFont typeface="Arial"/>
              <a:buNone/>
              <a:defRPr sz="1200" b="1" i="0" u="none" strike="noStrike" cap="none">
                <a:solidFill>
                  <a:srgbClr val="00B0F0"/>
                </a:solidFill>
                <a:latin typeface="Arial"/>
                <a:ea typeface="Arial"/>
                <a:cs typeface="Arial"/>
                <a:sym typeface="Arial"/>
              </a:defRPr>
            </a:lvl4pPr>
            <a:lvl5pPr marL="2286000" marR="0" lvl="4" indent="-228600" algn="l" rtl="0">
              <a:lnSpc>
                <a:spcPct val="90000"/>
              </a:lnSpc>
              <a:spcBef>
                <a:spcPts val="0"/>
              </a:spcBef>
              <a:spcAft>
                <a:spcPts val="0"/>
              </a:spcAft>
              <a:buClr>
                <a:srgbClr val="00B0F0"/>
              </a:buClr>
              <a:buSzPts val="1200"/>
              <a:buFont typeface="Arial"/>
              <a:buNone/>
              <a:defRPr sz="1200" b="1" i="0" u="none" strike="noStrike" cap="none">
                <a:solidFill>
                  <a:srgbClr val="00B0F0"/>
                </a:solidFill>
                <a:latin typeface="Arial"/>
                <a:ea typeface="Arial"/>
                <a:cs typeface="Arial"/>
                <a:sym typeface="Arial"/>
              </a:defRPr>
            </a:lvl5pPr>
            <a:lvl6pPr marL="2743200" marR="0" lvl="5" indent="-348424" algn="l" rtl="0">
              <a:lnSpc>
                <a:spcPct val="90000"/>
              </a:lnSpc>
              <a:spcBef>
                <a:spcPts val="524"/>
              </a:spcBef>
              <a:spcAft>
                <a:spcPts val="0"/>
              </a:spcAft>
              <a:buClr>
                <a:schemeClr val="dk1"/>
              </a:buClr>
              <a:buSzPts val="1887"/>
              <a:buFont typeface="Arial"/>
              <a:buChar char="•"/>
              <a:defRPr sz="1887" b="0" i="0" u="none" strike="noStrike" cap="none">
                <a:solidFill>
                  <a:schemeClr val="dk1"/>
                </a:solidFill>
                <a:latin typeface="Arial"/>
                <a:ea typeface="Arial"/>
                <a:cs typeface="Arial"/>
                <a:sym typeface="Arial"/>
              </a:defRPr>
            </a:lvl6pPr>
            <a:lvl7pPr marL="3200400" marR="0" lvl="6" indent="-348424" algn="l" rtl="0">
              <a:lnSpc>
                <a:spcPct val="90000"/>
              </a:lnSpc>
              <a:spcBef>
                <a:spcPts val="524"/>
              </a:spcBef>
              <a:spcAft>
                <a:spcPts val="0"/>
              </a:spcAft>
              <a:buClr>
                <a:schemeClr val="dk1"/>
              </a:buClr>
              <a:buSzPts val="1887"/>
              <a:buFont typeface="Arial"/>
              <a:buChar char="•"/>
              <a:defRPr sz="1887" b="0" i="0" u="none" strike="noStrike" cap="none">
                <a:solidFill>
                  <a:schemeClr val="dk1"/>
                </a:solidFill>
                <a:latin typeface="Arial"/>
                <a:ea typeface="Arial"/>
                <a:cs typeface="Arial"/>
                <a:sym typeface="Arial"/>
              </a:defRPr>
            </a:lvl7pPr>
            <a:lvl8pPr marL="3657600" marR="0" lvl="7" indent="-348424" algn="l" rtl="0">
              <a:lnSpc>
                <a:spcPct val="90000"/>
              </a:lnSpc>
              <a:spcBef>
                <a:spcPts val="524"/>
              </a:spcBef>
              <a:spcAft>
                <a:spcPts val="0"/>
              </a:spcAft>
              <a:buClr>
                <a:schemeClr val="dk1"/>
              </a:buClr>
              <a:buSzPts val="1887"/>
              <a:buFont typeface="Arial"/>
              <a:buChar char="•"/>
              <a:defRPr sz="1887" b="0" i="0" u="none" strike="noStrike" cap="none">
                <a:solidFill>
                  <a:schemeClr val="dk1"/>
                </a:solidFill>
                <a:latin typeface="Arial"/>
                <a:ea typeface="Arial"/>
                <a:cs typeface="Arial"/>
                <a:sym typeface="Arial"/>
              </a:defRPr>
            </a:lvl8pPr>
            <a:lvl9pPr marL="4114800" marR="0" lvl="8" indent="-348424" algn="l" rtl="0">
              <a:lnSpc>
                <a:spcPct val="90000"/>
              </a:lnSpc>
              <a:spcBef>
                <a:spcPts val="524"/>
              </a:spcBef>
              <a:spcAft>
                <a:spcPts val="0"/>
              </a:spcAft>
              <a:buClr>
                <a:schemeClr val="dk1"/>
              </a:buClr>
              <a:buSzPts val="1887"/>
              <a:buFont typeface="Arial"/>
              <a:buChar char="•"/>
              <a:defRPr sz="1887" b="0" i="0" u="none" strike="noStrike" cap="none">
                <a:solidFill>
                  <a:schemeClr val="dk1"/>
                </a:solidFill>
                <a:latin typeface="Arial"/>
                <a:ea typeface="Arial"/>
                <a:cs typeface="Arial"/>
                <a:sym typeface="Arial"/>
              </a:defRPr>
            </a:lvl9pPr>
          </a:lstStyle>
          <a:p>
            <a:endParaRPr/>
          </a:p>
        </p:txBody>
      </p:sp>
      <p:sp>
        <p:nvSpPr>
          <p:cNvPr id="39" name="Google Shape;39;p6">
            <a:hlinkClick r:id="rId3"/>
          </p:cNvPr>
          <p:cNvSpPr/>
          <p:nvPr/>
        </p:nvSpPr>
        <p:spPr>
          <a:xfrm>
            <a:off x="818794" y="6337725"/>
            <a:ext cx="247073" cy="201188"/>
          </a:xfrm>
          <a:custGeom>
            <a:avLst/>
            <a:gdLst/>
            <a:ahLst/>
            <a:cxnLst/>
            <a:rect l="l" t="t" r="r" b="b"/>
            <a:pathLst>
              <a:path w="77" h="62" extrusionOk="0">
                <a:moveTo>
                  <a:pt x="77" y="7"/>
                </a:moveTo>
                <a:cubicBezTo>
                  <a:pt x="74" y="8"/>
                  <a:pt x="71" y="9"/>
                  <a:pt x="68" y="9"/>
                </a:cubicBezTo>
                <a:cubicBezTo>
                  <a:pt x="71" y="8"/>
                  <a:pt x="73" y="4"/>
                  <a:pt x="75" y="1"/>
                </a:cubicBezTo>
                <a:cubicBezTo>
                  <a:pt x="71"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4" y="8"/>
                  <a:pt x="4" y="10"/>
                </a:cubicBezTo>
                <a:cubicBezTo>
                  <a:pt x="4" y="16"/>
                  <a:pt x="6" y="21"/>
                  <a:pt x="11" y="23"/>
                </a:cubicBezTo>
                <a:cubicBezTo>
                  <a:pt x="8" y="23"/>
                  <a:pt x="6" y="23"/>
                  <a:pt x="3" y="21"/>
                </a:cubicBezTo>
                <a:cubicBezTo>
                  <a:pt x="3" y="22"/>
                  <a:pt x="3" y="22"/>
                  <a:pt x="3" y="22"/>
                </a:cubicBezTo>
                <a:cubicBezTo>
                  <a:pt x="3" y="29"/>
                  <a:pt x="9" y="36"/>
                  <a:pt x="16" y="37"/>
                </a:cubicBezTo>
                <a:cubicBezTo>
                  <a:pt x="15" y="37"/>
                  <a:pt x="13" y="38"/>
                  <a:pt x="12" y="38"/>
                </a:cubicBezTo>
                <a:cubicBezTo>
                  <a:pt x="11" y="38"/>
                  <a:pt x="10" y="37"/>
                  <a:pt x="9" y="37"/>
                </a:cubicBezTo>
                <a:cubicBezTo>
                  <a:pt x="11" y="43"/>
                  <a:pt x="17" y="48"/>
                  <a:pt x="24" y="48"/>
                </a:cubicBezTo>
                <a:cubicBezTo>
                  <a:pt x="18" y="52"/>
                  <a:pt x="11" y="55"/>
                  <a:pt x="4" y="55"/>
                </a:cubicBezTo>
                <a:cubicBezTo>
                  <a:pt x="3" y="55"/>
                  <a:pt x="2" y="55"/>
                  <a:pt x="0" y="55"/>
                </a:cubicBezTo>
                <a:cubicBezTo>
                  <a:pt x="7" y="59"/>
                  <a:pt x="16" y="62"/>
                  <a:pt x="24" y="62"/>
                </a:cubicBezTo>
                <a:cubicBezTo>
                  <a:pt x="53" y="62"/>
                  <a:pt x="69" y="38"/>
                  <a:pt x="69" y="17"/>
                </a:cubicBezTo>
                <a:cubicBezTo>
                  <a:pt x="69" y="16"/>
                  <a:pt x="69" y="16"/>
                  <a:pt x="69" y="15"/>
                </a:cubicBezTo>
                <a:cubicBezTo>
                  <a:pt x="72" y="13"/>
                  <a:pt x="75" y="10"/>
                  <a:pt x="77" y="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0" name="Google Shape;40;p6"/>
          <p:cNvCxnSpPr/>
          <p:nvPr/>
        </p:nvCxnSpPr>
        <p:spPr>
          <a:xfrm>
            <a:off x="1262062" y="6323436"/>
            <a:ext cx="0" cy="236580"/>
          </a:xfrm>
          <a:prstGeom prst="straightConnector1">
            <a:avLst/>
          </a:prstGeom>
          <a:noFill/>
          <a:ln w="31750" cap="flat" cmpd="sng">
            <a:solidFill>
              <a:schemeClr val="dk1"/>
            </a:solidFill>
            <a:prstDash val="solid"/>
            <a:miter lim="800000"/>
            <a:headEnd type="none" w="sm" len="sm"/>
            <a:tailEnd type="none" w="sm" len="sm"/>
          </a:ln>
        </p:spPr>
      </p:cxnSp>
      <p:sp>
        <p:nvSpPr>
          <p:cNvPr id="41" name="Google Shape;41;p6"/>
          <p:cNvSpPr txBox="1"/>
          <p:nvPr/>
        </p:nvSpPr>
        <p:spPr>
          <a:xfrm>
            <a:off x="1364662" y="6293401"/>
            <a:ext cx="1692000" cy="2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fr-FR" sz="1300" b="1" i="0" u="none" strike="noStrike" cap="none">
                <a:solidFill>
                  <a:schemeClr val="dk1"/>
                </a:solidFill>
                <a:latin typeface="Arial"/>
                <a:ea typeface="Arial"/>
                <a:cs typeface="Arial"/>
                <a:sym typeface="Arial"/>
              </a:rPr>
              <a:t>@BanqueDesTerr</a:t>
            </a:r>
            <a:endParaRPr sz="13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506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le 1"/>
          <p:cNvSpPr>
            <a:spLocks noGrp="1"/>
          </p:cNvSpPr>
          <p:nvPr>
            <p:ph type="title"/>
          </p:nvPr>
        </p:nvSpPr>
        <p:spPr>
          <a:xfrm>
            <a:off x="975497" y="614278"/>
            <a:ext cx="10413803" cy="720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994547" y="1721969"/>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8" name="Footer Placeholder 7"/>
          <p:cNvSpPr>
            <a:spLocks noGrp="1"/>
          </p:cNvSpPr>
          <p:nvPr>
            <p:ph type="ftr" sz="quarter" idx="11"/>
          </p:nvPr>
        </p:nvSpPr>
        <p:spPr/>
        <p:txBody>
          <a:bodyPr>
            <a:noAutofit/>
          </a:bodyPr>
          <a:lstStyle/>
          <a:p>
            <a:r>
              <a:rPr lang="fr-FR"/>
              <a:t>Intracting mutualisé - Efficacité énergétique des bâtiments </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Espace réservé du texte 11">
            <a:extLst>
              <a:ext uri="{FF2B5EF4-FFF2-40B4-BE49-F238E27FC236}">
                <a16:creationId xmlns:a16="http://schemas.microsoft.com/office/drawing/2014/main" id="{6391E126-8984-4837-89CE-A3A70AB0C232}"/>
              </a:ext>
            </a:extLst>
          </p:cNvPr>
          <p:cNvSpPr>
            <a:spLocks noGrp="1"/>
          </p:cNvSpPr>
          <p:nvPr>
            <p:ph type="body" sz="quarter" idx="13"/>
          </p:nvPr>
        </p:nvSpPr>
        <p:spPr>
          <a:xfrm>
            <a:off x="1869280" y="1917701"/>
            <a:ext cx="2916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0000"/>
              </a:lnSpc>
              <a:spcBef>
                <a:spcPts val="500"/>
              </a:spcBef>
              <a:spcAft>
                <a:spcPts val="0"/>
              </a:spcAft>
              <a:buClrTx/>
              <a:buSzTx/>
              <a:buFont typeface="Arial" panose="020B0604020202020204" pitchFamily="34" charset="0"/>
              <a:buNone/>
              <a:tabLst/>
              <a:defRPr sz="1400" b="1">
                <a:solidFill>
                  <a:schemeClr val="tx2"/>
                </a:solidFill>
              </a:defRPr>
            </a:lvl2pPr>
            <a:lvl3pPr>
              <a:defRPr sz="1400" b="1"/>
            </a:lvl3pPr>
            <a:lvl4pPr>
              <a:defRPr sz="1400" b="1"/>
            </a:lvl4pPr>
            <a:lvl5pPr>
              <a:defRPr sz="1400" b="1"/>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Text Placeholder 2">
            <a:extLst>
              <a:ext uri="{FF2B5EF4-FFF2-40B4-BE49-F238E27FC236}">
                <a16:creationId xmlns:a16="http://schemas.microsoft.com/office/drawing/2014/main" id="{C6A431AB-700F-4A63-9FC5-80025E33695F}"/>
              </a:ext>
            </a:extLst>
          </p:cNvPr>
          <p:cNvSpPr>
            <a:spLocks noGrp="1"/>
          </p:cNvSpPr>
          <p:nvPr>
            <p:ph type="body" idx="14" hasCustomPrompt="1"/>
          </p:nvPr>
        </p:nvSpPr>
        <p:spPr>
          <a:xfrm>
            <a:off x="6374567" y="1721969"/>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14" name="Espace réservé du texte 11">
            <a:extLst>
              <a:ext uri="{FF2B5EF4-FFF2-40B4-BE49-F238E27FC236}">
                <a16:creationId xmlns:a16="http://schemas.microsoft.com/office/drawing/2014/main" id="{BF3A0282-805E-40BB-8A5D-EB24F0E7A899}"/>
              </a:ext>
            </a:extLst>
          </p:cNvPr>
          <p:cNvSpPr>
            <a:spLocks noGrp="1"/>
          </p:cNvSpPr>
          <p:nvPr>
            <p:ph type="body" sz="quarter" idx="15"/>
          </p:nvPr>
        </p:nvSpPr>
        <p:spPr>
          <a:xfrm>
            <a:off x="7249300" y="1917701"/>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Modifier les styles du texte du masque</a:t>
            </a:r>
          </a:p>
          <a:p>
            <a:pPr lvl="1"/>
            <a:r>
              <a:rPr lang="fr-FR"/>
              <a:t>Deuxième niveau</a:t>
            </a:r>
          </a:p>
        </p:txBody>
      </p:sp>
      <p:sp>
        <p:nvSpPr>
          <p:cNvPr id="15" name="Text Placeholder 2">
            <a:extLst>
              <a:ext uri="{FF2B5EF4-FFF2-40B4-BE49-F238E27FC236}">
                <a16:creationId xmlns:a16="http://schemas.microsoft.com/office/drawing/2014/main" id="{CF514246-343A-4C5A-821B-52802893396D}"/>
              </a:ext>
            </a:extLst>
          </p:cNvPr>
          <p:cNvSpPr>
            <a:spLocks noGrp="1"/>
          </p:cNvSpPr>
          <p:nvPr>
            <p:ph type="body" idx="16" hasCustomPrompt="1"/>
          </p:nvPr>
        </p:nvSpPr>
        <p:spPr>
          <a:xfrm>
            <a:off x="994547" y="3215235"/>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16" name="Espace réservé du texte 11">
            <a:extLst>
              <a:ext uri="{FF2B5EF4-FFF2-40B4-BE49-F238E27FC236}">
                <a16:creationId xmlns:a16="http://schemas.microsoft.com/office/drawing/2014/main" id="{D5F040BF-74B1-453A-B029-D39793A77F39}"/>
              </a:ext>
            </a:extLst>
          </p:cNvPr>
          <p:cNvSpPr>
            <a:spLocks noGrp="1"/>
          </p:cNvSpPr>
          <p:nvPr>
            <p:ph type="body" sz="quarter" idx="17"/>
          </p:nvPr>
        </p:nvSpPr>
        <p:spPr>
          <a:xfrm>
            <a:off x="1869280" y="3410967"/>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Modifier les styles du texte du masque</a:t>
            </a:r>
          </a:p>
          <a:p>
            <a:pPr lvl="1"/>
            <a:r>
              <a:rPr lang="fr-FR"/>
              <a:t>Deuxième niveau</a:t>
            </a:r>
          </a:p>
        </p:txBody>
      </p:sp>
      <p:sp>
        <p:nvSpPr>
          <p:cNvPr id="17" name="Text Placeholder 2">
            <a:extLst>
              <a:ext uri="{FF2B5EF4-FFF2-40B4-BE49-F238E27FC236}">
                <a16:creationId xmlns:a16="http://schemas.microsoft.com/office/drawing/2014/main" id="{5507A629-8A45-4CF8-A04A-B10C8D7443E3}"/>
              </a:ext>
            </a:extLst>
          </p:cNvPr>
          <p:cNvSpPr>
            <a:spLocks noGrp="1"/>
          </p:cNvSpPr>
          <p:nvPr>
            <p:ph type="body" idx="18" hasCustomPrompt="1"/>
          </p:nvPr>
        </p:nvSpPr>
        <p:spPr>
          <a:xfrm>
            <a:off x="6374567" y="3215235"/>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18" name="Espace réservé du texte 11">
            <a:extLst>
              <a:ext uri="{FF2B5EF4-FFF2-40B4-BE49-F238E27FC236}">
                <a16:creationId xmlns:a16="http://schemas.microsoft.com/office/drawing/2014/main" id="{EB9EB24F-502A-49CB-B2BF-5E8527EE27BD}"/>
              </a:ext>
            </a:extLst>
          </p:cNvPr>
          <p:cNvSpPr>
            <a:spLocks noGrp="1"/>
          </p:cNvSpPr>
          <p:nvPr>
            <p:ph type="body" sz="quarter" idx="19"/>
          </p:nvPr>
        </p:nvSpPr>
        <p:spPr>
          <a:xfrm>
            <a:off x="7249300" y="3410967"/>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Modifier les styles du texte du masque</a:t>
            </a:r>
          </a:p>
          <a:p>
            <a:pPr lvl="1"/>
            <a:r>
              <a:rPr lang="fr-FR"/>
              <a:t>Deuxième niveau</a:t>
            </a:r>
          </a:p>
        </p:txBody>
      </p:sp>
      <p:sp>
        <p:nvSpPr>
          <p:cNvPr id="19" name="Text Placeholder 2">
            <a:extLst>
              <a:ext uri="{FF2B5EF4-FFF2-40B4-BE49-F238E27FC236}">
                <a16:creationId xmlns:a16="http://schemas.microsoft.com/office/drawing/2014/main" id="{59ED2A1E-542C-44AF-BD13-833909CC4629}"/>
              </a:ext>
            </a:extLst>
          </p:cNvPr>
          <p:cNvSpPr>
            <a:spLocks noGrp="1"/>
          </p:cNvSpPr>
          <p:nvPr>
            <p:ph type="body" idx="20" hasCustomPrompt="1"/>
          </p:nvPr>
        </p:nvSpPr>
        <p:spPr>
          <a:xfrm>
            <a:off x="994547" y="4708278"/>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20" name="Espace réservé du texte 11">
            <a:extLst>
              <a:ext uri="{FF2B5EF4-FFF2-40B4-BE49-F238E27FC236}">
                <a16:creationId xmlns:a16="http://schemas.microsoft.com/office/drawing/2014/main" id="{12243EDE-0DEC-41C0-9958-8264C93B1CDB}"/>
              </a:ext>
            </a:extLst>
          </p:cNvPr>
          <p:cNvSpPr>
            <a:spLocks noGrp="1"/>
          </p:cNvSpPr>
          <p:nvPr>
            <p:ph type="body" sz="quarter" idx="21"/>
          </p:nvPr>
        </p:nvSpPr>
        <p:spPr>
          <a:xfrm>
            <a:off x="1869280" y="4904010"/>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Modifier les styles du texte du masque</a:t>
            </a:r>
          </a:p>
          <a:p>
            <a:pPr lvl="1"/>
            <a:r>
              <a:rPr lang="fr-FR"/>
              <a:t>Deuxième niveau</a:t>
            </a:r>
          </a:p>
        </p:txBody>
      </p:sp>
      <p:sp>
        <p:nvSpPr>
          <p:cNvPr id="21" name="Text Placeholder 2">
            <a:extLst>
              <a:ext uri="{FF2B5EF4-FFF2-40B4-BE49-F238E27FC236}">
                <a16:creationId xmlns:a16="http://schemas.microsoft.com/office/drawing/2014/main" id="{32C926A0-8593-4B51-9959-DC89AECD875B}"/>
              </a:ext>
            </a:extLst>
          </p:cNvPr>
          <p:cNvSpPr>
            <a:spLocks noGrp="1"/>
          </p:cNvSpPr>
          <p:nvPr>
            <p:ph type="body" idx="22" hasCustomPrompt="1"/>
          </p:nvPr>
        </p:nvSpPr>
        <p:spPr>
          <a:xfrm>
            <a:off x="6374567" y="4708278"/>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22" name="Espace réservé du texte 11">
            <a:extLst>
              <a:ext uri="{FF2B5EF4-FFF2-40B4-BE49-F238E27FC236}">
                <a16:creationId xmlns:a16="http://schemas.microsoft.com/office/drawing/2014/main" id="{FFEDED90-0F82-46AD-9F94-70CDD540A865}"/>
              </a:ext>
            </a:extLst>
          </p:cNvPr>
          <p:cNvSpPr>
            <a:spLocks noGrp="1"/>
          </p:cNvSpPr>
          <p:nvPr>
            <p:ph type="body" sz="quarter" idx="23"/>
          </p:nvPr>
        </p:nvSpPr>
        <p:spPr>
          <a:xfrm>
            <a:off x="7249300" y="4904010"/>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Modifier les styles du texte du masque</a:t>
            </a:r>
          </a:p>
          <a:p>
            <a:pPr lvl="1"/>
            <a:r>
              <a:rPr lang="fr-FR"/>
              <a:t>Deuxième niveau</a:t>
            </a:r>
          </a:p>
        </p:txBody>
      </p:sp>
      <p:sp>
        <p:nvSpPr>
          <p:cNvPr id="24" name="Espace réservé du texte 11">
            <a:extLst>
              <a:ext uri="{FF2B5EF4-FFF2-40B4-BE49-F238E27FC236}">
                <a16:creationId xmlns:a16="http://schemas.microsoft.com/office/drawing/2014/main" id="{BF41D394-7533-432B-B460-1632E8977354}"/>
              </a:ext>
            </a:extLst>
          </p:cNvPr>
          <p:cNvSpPr>
            <a:spLocks noGrp="1"/>
          </p:cNvSpPr>
          <p:nvPr>
            <p:ph type="body" sz="quarter" idx="24" hasCustomPrompt="1"/>
          </p:nvPr>
        </p:nvSpPr>
        <p:spPr>
          <a:xfrm>
            <a:off x="4843936" y="1917701"/>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0" name="Espace réservé du texte 11">
            <a:extLst>
              <a:ext uri="{FF2B5EF4-FFF2-40B4-BE49-F238E27FC236}">
                <a16:creationId xmlns:a16="http://schemas.microsoft.com/office/drawing/2014/main" id="{469B8D3E-D989-4085-BB3E-4989992024BF}"/>
              </a:ext>
            </a:extLst>
          </p:cNvPr>
          <p:cNvSpPr>
            <a:spLocks noGrp="1"/>
          </p:cNvSpPr>
          <p:nvPr>
            <p:ph type="body" sz="quarter" idx="25" hasCustomPrompt="1"/>
          </p:nvPr>
        </p:nvSpPr>
        <p:spPr>
          <a:xfrm>
            <a:off x="4843936" y="3410967"/>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1" name="Espace réservé du texte 11">
            <a:extLst>
              <a:ext uri="{FF2B5EF4-FFF2-40B4-BE49-F238E27FC236}">
                <a16:creationId xmlns:a16="http://schemas.microsoft.com/office/drawing/2014/main" id="{1782359E-AEB6-402F-A0F2-722409045D7E}"/>
              </a:ext>
            </a:extLst>
          </p:cNvPr>
          <p:cNvSpPr>
            <a:spLocks noGrp="1"/>
          </p:cNvSpPr>
          <p:nvPr>
            <p:ph type="body" sz="quarter" idx="26" hasCustomPrompt="1"/>
          </p:nvPr>
        </p:nvSpPr>
        <p:spPr>
          <a:xfrm>
            <a:off x="4843936" y="4904010"/>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2" name="Espace réservé du texte 11">
            <a:extLst>
              <a:ext uri="{FF2B5EF4-FFF2-40B4-BE49-F238E27FC236}">
                <a16:creationId xmlns:a16="http://schemas.microsoft.com/office/drawing/2014/main" id="{1D3AA4A1-FC44-47A3-B119-0A62359576D1}"/>
              </a:ext>
            </a:extLst>
          </p:cNvPr>
          <p:cNvSpPr>
            <a:spLocks noGrp="1"/>
          </p:cNvSpPr>
          <p:nvPr>
            <p:ph type="body" sz="quarter" idx="27" hasCustomPrompt="1"/>
          </p:nvPr>
        </p:nvSpPr>
        <p:spPr>
          <a:xfrm>
            <a:off x="10224046" y="1917701"/>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3" name="Espace réservé du texte 11">
            <a:extLst>
              <a:ext uri="{FF2B5EF4-FFF2-40B4-BE49-F238E27FC236}">
                <a16:creationId xmlns:a16="http://schemas.microsoft.com/office/drawing/2014/main" id="{B67C17AA-776A-4209-A996-E2516528593C}"/>
              </a:ext>
            </a:extLst>
          </p:cNvPr>
          <p:cNvSpPr>
            <a:spLocks noGrp="1"/>
          </p:cNvSpPr>
          <p:nvPr>
            <p:ph type="body" sz="quarter" idx="28" hasCustomPrompt="1"/>
          </p:nvPr>
        </p:nvSpPr>
        <p:spPr>
          <a:xfrm>
            <a:off x="10224046" y="3410967"/>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4" name="Espace réservé du texte 11">
            <a:extLst>
              <a:ext uri="{FF2B5EF4-FFF2-40B4-BE49-F238E27FC236}">
                <a16:creationId xmlns:a16="http://schemas.microsoft.com/office/drawing/2014/main" id="{C7A51A0F-6340-4C6B-AAB4-6B4C7E072601}"/>
              </a:ext>
            </a:extLst>
          </p:cNvPr>
          <p:cNvSpPr>
            <a:spLocks noGrp="1"/>
          </p:cNvSpPr>
          <p:nvPr>
            <p:ph type="body" sz="quarter" idx="29" hasCustomPrompt="1"/>
          </p:nvPr>
        </p:nvSpPr>
        <p:spPr>
          <a:xfrm>
            <a:off x="10224046" y="4904010"/>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Tree>
    <p:extLst>
      <p:ext uri="{BB962C8B-B14F-4D97-AF65-F5344CB8AC3E}">
        <p14:creationId xmlns:p14="http://schemas.microsoft.com/office/powerpoint/2010/main" val="475623018"/>
      </p:ext>
    </p:extLst>
  </p:cSld>
  <p:clrMapOvr>
    <a:masterClrMapping/>
  </p:clrMapOvr>
  <p:extLst>
    <p:ext uri="{DCECCB84-F9BA-43D5-87BE-67443E8EF086}">
      <p15:sldGuideLst xmlns:p15="http://schemas.microsoft.com/office/powerpoint/2012/main">
        <p15:guide id="2" pos="40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Ver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43653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Jau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86405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67499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73083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Violet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49408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Rou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59811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lvl1pPr>
              <a:defRPr sz="1000"/>
            </a:lvl1pPr>
          </a:lstStyle>
          <a:p>
            <a:r>
              <a:rPr lang="fr-FR" dirty="0"/>
              <a:t>Intracting mutualisé - Efficacité énergétique des bâtiments </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1000920" y="2038353"/>
            <a:ext cx="10696575" cy="4140000"/>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indent="-179388">
              <a:lnSpc>
                <a:spcPct val="100000"/>
              </a:lnSpc>
              <a:spcBef>
                <a:spcPts val="1800"/>
              </a:spcBef>
              <a:buClr>
                <a:schemeClr val="tx1"/>
              </a:buClr>
              <a:buFont typeface="+mj-lt"/>
              <a:buAutoNum type="arabicPeriod"/>
              <a:tabLst>
                <a:tab pos="179388" algn="l"/>
              </a:tabLst>
              <a:defRPr sz="1400" b="1">
                <a:solidFill>
                  <a:schemeClr val="tx2"/>
                </a:solidFill>
              </a:defRPr>
            </a:lvl3pPr>
            <a:lvl4pPr marL="180000" indent="126000">
              <a:lnSpc>
                <a:spcPct val="100000"/>
              </a:lnSpc>
              <a:spcBef>
                <a:spcPts val="400"/>
              </a:spcBef>
              <a:buSzPct val="80000"/>
              <a:buFont typeface="Verdana" panose="020B0604030504040204" pitchFamily="34" charset="0"/>
              <a:buChar char="•"/>
              <a:defRPr sz="1400">
                <a:solidFill>
                  <a:schemeClr val="tx2"/>
                </a:solidFill>
              </a:defRPr>
            </a:lvl4pPr>
            <a:lvl5pPr marL="252000" indent="126000">
              <a:lnSpc>
                <a:spcPct val="100000"/>
              </a:lnSpc>
              <a:spcBef>
                <a:spcPts val="400"/>
              </a:spcBef>
              <a:buFont typeface="Arial" panose="020B0604020202020204" pitchFamily="34" charset="0"/>
              <a:buChar char="-"/>
              <a:defRPr sz="140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03864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839640" y="6828262"/>
            <a:ext cx="5040000" cy="180000"/>
          </a:xfrm>
          <a:prstGeom prst="rect">
            <a:avLst/>
          </a:prstGeom>
        </p:spPr>
        <p:txBody>
          <a:bodyPr vert="horz" lIns="91440" tIns="45720" rIns="91440" bIns="45720" rtlCol="0" anchor="ctr">
            <a:noAutofit/>
          </a:bodyPr>
          <a:lstStyle>
            <a:lvl1pPr algn="l">
              <a:defRPr sz="1050" b="1">
                <a:solidFill>
                  <a:schemeClr val="tx1"/>
                </a:solidFill>
              </a:defRPr>
            </a:lvl1pPr>
          </a:lstStyle>
          <a:p>
            <a:r>
              <a:rPr lang="fr-FR"/>
              <a:t>Intracting mutualisé - </a:t>
            </a:r>
            <a:r>
              <a:rPr lang="fr-FR" sz="1100"/>
              <a:t>Efficacité énergétique des bâtiments </a:t>
            </a:r>
            <a:endParaRPr lang="fr-FR" sz="1100" dirty="0"/>
          </a:p>
        </p:txBody>
      </p:sp>
      <p:sp>
        <p:nvSpPr>
          <p:cNvPr id="6" name="Slide Number Placeholder 5"/>
          <p:cNvSpPr>
            <a:spLocks noGrp="1"/>
          </p:cNvSpPr>
          <p:nvPr>
            <p:ph type="sldNum" sz="quarter" idx="4"/>
          </p:nvPr>
        </p:nvSpPr>
        <p:spPr>
          <a:xfrm>
            <a:off x="11067543" y="6825881"/>
            <a:ext cx="720000" cy="180000"/>
          </a:xfrm>
          <a:prstGeom prst="rect">
            <a:avLst/>
          </a:prstGeom>
        </p:spPr>
        <p:txBody>
          <a:bodyPr vert="horz" lIns="91440" tIns="45720" rIns="91440" bIns="45720" rtlCol="0" anchor="ctr">
            <a:noAutofit/>
          </a:bodyPr>
          <a:lstStyle>
            <a:lvl1pPr algn="r">
              <a:defRPr sz="1100" b="1">
                <a:solidFill>
                  <a:schemeClr val="tx1"/>
                </a:solidFill>
              </a:defRPr>
            </a:lvl1pPr>
          </a:lstStyle>
          <a:p>
            <a:fld id="{FF67EF60-D3B0-409C-88CD-C39F952AE724}" type="slidenum">
              <a:rPr lang="fr-FR" smtClean="0"/>
              <a:pPr/>
              <a:t>‹N°›</a:t>
            </a:fld>
            <a:endParaRPr lang="fr-FR" dirty="0"/>
          </a:p>
        </p:txBody>
      </p:sp>
      <p:cxnSp>
        <p:nvCxnSpPr>
          <p:cNvPr id="10" name="Connecteur droit 9">
            <a:extLst>
              <a:ext uri="{FF2B5EF4-FFF2-40B4-BE49-F238E27FC236}">
                <a16:creationId xmlns:a16="http://schemas.microsoft.com/office/drawing/2014/main" id="{B78710A3-816F-496D-8A45-7384252DA309}"/>
              </a:ext>
            </a:extLst>
          </p:cNvPr>
          <p:cNvCxnSpPr/>
          <p:nvPr userDrawn="1"/>
        </p:nvCxnSpPr>
        <p:spPr>
          <a:xfrm>
            <a:off x="1099661" y="6645600"/>
            <a:ext cx="164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ED1FEEF-FE2C-42E5-8EEA-DF13606A43C2}"/>
              </a:ext>
            </a:extLst>
          </p:cNvPr>
          <p:cNvCxnSpPr/>
          <p:nvPr userDrawn="1"/>
        </p:nvCxnSpPr>
        <p:spPr>
          <a:xfrm>
            <a:off x="2800800" y="6645600"/>
            <a:ext cx="846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649BB86-C357-484E-8C12-19607C7F8EFA}"/>
              </a:ext>
            </a:extLst>
          </p:cNvPr>
          <p:cNvCxnSpPr/>
          <p:nvPr userDrawn="1"/>
        </p:nvCxnSpPr>
        <p:spPr>
          <a:xfrm>
            <a:off x="11325600" y="6645600"/>
            <a:ext cx="37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AC1C0F43-F5F0-405E-A9D8-D254C7B0E035}"/>
              </a:ext>
            </a:extLst>
          </p:cNvPr>
          <p:cNvSpPr txBox="1"/>
          <p:nvPr userDrawn="1"/>
        </p:nvSpPr>
        <p:spPr>
          <a:xfrm>
            <a:off x="999682" y="6782370"/>
            <a:ext cx="1692000" cy="252000"/>
          </a:xfrm>
          <a:prstGeom prst="rect">
            <a:avLst/>
          </a:prstGeom>
          <a:noFill/>
        </p:spPr>
        <p:txBody>
          <a:bodyPr wrap="none" rtlCol="0" anchor="ctr">
            <a:noAutofit/>
          </a:bodyPr>
          <a:lstStyle/>
          <a:p>
            <a:r>
              <a:rPr lang="fr-FR" sz="1100" b="1" dirty="0">
                <a:solidFill>
                  <a:schemeClr val="tx1"/>
                </a:solidFill>
              </a:rPr>
              <a:t>Banque des Territoires</a:t>
            </a:r>
          </a:p>
        </p:txBody>
      </p:sp>
      <p:sp>
        <p:nvSpPr>
          <p:cNvPr id="3" name="MSIPCMContentMarking" descr="{&quot;HashCode&quot;:967973103,&quot;Placement&quot;:&quot;Footer&quot;,&quot;Top&quot;:546.217957,&quot;Left&quot;:0.0,&quot;SlideWidth&quot;:1006,&quot;SlideHeight&quot;:566}">
            <a:extLst>
              <a:ext uri="{FF2B5EF4-FFF2-40B4-BE49-F238E27FC236}">
                <a16:creationId xmlns:a16="http://schemas.microsoft.com/office/drawing/2014/main" id="{91E94D14-ED80-4DCC-ADF0-57F86D36C07F}"/>
              </a:ext>
            </a:extLst>
          </p:cNvPr>
          <p:cNvSpPr txBox="1"/>
          <p:nvPr userDrawn="1"/>
        </p:nvSpPr>
        <p:spPr>
          <a:xfrm>
            <a:off x="0" y="6936968"/>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Interne</a:t>
            </a:r>
          </a:p>
        </p:txBody>
      </p:sp>
      <p:sp>
        <p:nvSpPr>
          <p:cNvPr id="7" name="ZoneTexte 6">
            <a:extLst>
              <a:ext uri="{FF2B5EF4-FFF2-40B4-BE49-F238E27FC236}">
                <a16:creationId xmlns:a16="http://schemas.microsoft.com/office/drawing/2014/main" id="{0D85A8E4-189F-45C4-A290-49CB1693CD5F}"/>
              </a:ext>
            </a:extLst>
          </p:cNvPr>
          <p:cNvSpPr txBox="1"/>
          <p:nvPr userDrawn="1"/>
        </p:nvSpPr>
        <p:spPr>
          <a:xfrm rot="2302377">
            <a:off x="10535388" y="601339"/>
            <a:ext cx="2226536" cy="830997"/>
          </a:xfrm>
          <a:prstGeom prst="rect">
            <a:avLst/>
          </a:prstGeom>
          <a:noFill/>
        </p:spPr>
        <p:txBody>
          <a:bodyPr wrap="square" rtlCol="0">
            <a:spAutoFit/>
          </a:bodyPr>
          <a:lstStyle/>
          <a:p>
            <a:pPr algn="ctr"/>
            <a:r>
              <a:rPr lang="fr-FR" sz="2400" b="1" dirty="0">
                <a:solidFill>
                  <a:schemeClr val="bg1">
                    <a:lumMod val="85000"/>
                  </a:schemeClr>
                </a:solidFill>
                <a:latin typeface="Arial Black" panose="020B0A04020102020204" pitchFamily="34" charset="0"/>
              </a:rPr>
              <a:t>DOCUMENT </a:t>
            </a:r>
            <a:br>
              <a:rPr lang="fr-FR" sz="2400" b="1" dirty="0">
                <a:solidFill>
                  <a:schemeClr val="bg1">
                    <a:lumMod val="85000"/>
                  </a:schemeClr>
                </a:solidFill>
                <a:latin typeface="Arial Black" panose="020B0A04020102020204" pitchFamily="34" charset="0"/>
              </a:rPr>
            </a:br>
            <a:r>
              <a:rPr lang="fr-FR" sz="2400" b="1" dirty="0">
                <a:solidFill>
                  <a:schemeClr val="bg1">
                    <a:lumMod val="85000"/>
                  </a:schemeClr>
                </a:solidFill>
                <a:latin typeface="Arial Black" panose="020B0A04020102020204" pitchFamily="34" charset="0"/>
              </a:rPr>
              <a:t>DE TRAVAIL</a:t>
            </a:r>
          </a:p>
        </p:txBody>
      </p:sp>
      <p:sp>
        <p:nvSpPr>
          <p:cNvPr id="14" name="Espace réservé de la date 8">
            <a:extLst>
              <a:ext uri="{FF2B5EF4-FFF2-40B4-BE49-F238E27FC236}">
                <a16:creationId xmlns:a16="http://schemas.microsoft.com/office/drawing/2014/main" id="{C2510220-01AB-4576-B287-1C2A7A594C01}"/>
              </a:ext>
            </a:extLst>
          </p:cNvPr>
          <p:cNvSpPr txBox="1">
            <a:spLocks/>
          </p:cNvSpPr>
          <p:nvPr userDrawn="1"/>
        </p:nvSpPr>
        <p:spPr>
          <a:xfrm>
            <a:off x="9736465" y="6782370"/>
            <a:ext cx="1331078" cy="251999"/>
          </a:xfrm>
          <a:prstGeom prst="rect">
            <a:avLst/>
          </a:prstGeom>
        </p:spPr>
        <p:txBody>
          <a:bodyPr vert="horz" lIns="91440" tIns="45720" rIns="91440" bIns="45720" rtlCol="0" anchor="ctr"/>
          <a:lstStyle>
            <a:defPPr>
              <a:defRPr lang="en-US"/>
            </a:defPPr>
            <a:lvl1pPr marL="0" algn="l" defTabSz="457200" rtl="0" eaLnBrk="1" latinLnBrk="0" hangingPunct="1">
              <a:defRPr lang="fr-FR" sz="10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050" dirty="0"/>
              <a:t>GT du 14/05/2020</a:t>
            </a:r>
          </a:p>
        </p:txBody>
      </p:sp>
    </p:spTree>
    <p:extLst>
      <p:ext uri="{BB962C8B-B14F-4D97-AF65-F5344CB8AC3E}">
        <p14:creationId xmlns:p14="http://schemas.microsoft.com/office/powerpoint/2010/main" val="279872744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74" r:id="rId4"/>
    <p:sldLayoutId id="2147483681" r:id="rId5"/>
    <p:sldLayoutId id="2147483682" r:id="rId6"/>
    <p:sldLayoutId id="2147483683" r:id="rId7"/>
    <p:sldLayoutId id="2147483684" r:id="rId8"/>
    <p:sldLayoutId id="2147483677" r:id="rId9"/>
    <p:sldLayoutId id="2147483678" r:id="rId10"/>
    <p:sldLayoutId id="2147483679" r:id="rId11"/>
    <p:sldLayoutId id="2147483680" r:id="rId12"/>
    <p:sldLayoutId id="2147483675" r:id="rId13"/>
    <p:sldLayoutId id="2147483676" r:id="rId14"/>
    <p:sldLayoutId id="2147483667" r:id="rId15"/>
    <p:sldLayoutId id="2147483686" r:id="rId16"/>
  </p:sldLayoutIdLst>
  <p:hf hdr="0"/>
  <p:txStyles>
    <p:titleStyle>
      <a:lvl1pPr algn="l" defTabSz="958474" rtl="0" eaLnBrk="1" latinLnBrk="0" hangingPunct="1">
        <a:lnSpc>
          <a:spcPct val="90000"/>
        </a:lnSpc>
        <a:spcBef>
          <a:spcPct val="0"/>
        </a:spcBef>
        <a:buNone/>
        <a:defRPr sz="3000" b="1" kern="1200">
          <a:solidFill>
            <a:srgbClr val="00B0F0"/>
          </a:solidFill>
          <a:latin typeface="+mj-lt"/>
          <a:ea typeface="+mj-ea"/>
          <a:cs typeface="+mj-cs"/>
        </a:defRPr>
      </a:lvl1pPr>
    </p:titleStyle>
    <p:bodyStyle>
      <a:lvl1pPr marL="0" indent="0" algn="l" defTabSz="958474" rtl="0" eaLnBrk="1" latinLnBrk="0" hangingPunct="1">
        <a:lnSpc>
          <a:spcPct val="90000"/>
        </a:lnSpc>
        <a:spcBef>
          <a:spcPts val="0"/>
        </a:spcBef>
        <a:buFont typeface="Arial" panose="020B0604020202020204" pitchFamily="34" charset="0"/>
        <a:buNone/>
        <a:defRPr sz="2935" kern="1200">
          <a:solidFill>
            <a:srgbClr val="00B0F0"/>
          </a:solidFill>
          <a:latin typeface="+mn-lt"/>
          <a:ea typeface="+mn-ea"/>
          <a:cs typeface="+mn-cs"/>
        </a:defRPr>
      </a:lvl1pPr>
      <a:lvl2pPr marL="0" indent="0" algn="l" defTabSz="958474" rtl="0" eaLnBrk="1" latinLnBrk="0" hangingPunct="1">
        <a:lnSpc>
          <a:spcPct val="90000"/>
        </a:lnSpc>
        <a:spcBef>
          <a:spcPts val="0"/>
        </a:spcBef>
        <a:buFont typeface="Arial" panose="020B0604020202020204" pitchFamily="34" charset="0"/>
        <a:buNone/>
        <a:defRPr sz="2516" kern="1200">
          <a:solidFill>
            <a:srgbClr val="00B0F0"/>
          </a:solidFill>
          <a:latin typeface="+mn-lt"/>
          <a:ea typeface="+mn-ea"/>
          <a:cs typeface="+mn-cs"/>
        </a:defRPr>
      </a:lvl2pPr>
      <a:lvl3pPr marL="0" indent="0" algn="l" defTabSz="958474" rtl="0" eaLnBrk="1" latinLnBrk="0" hangingPunct="1">
        <a:lnSpc>
          <a:spcPct val="90000"/>
        </a:lnSpc>
        <a:spcBef>
          <a:spcPts val="0"/>
        </a:spcBef>
        <a:buFont typeface="Arial" panose="020B0604020202020204" pitchFamily="34" charset="0"/>
        <a:buNone/>
        <a:defRPr sz="2096" kern="1200">
          <a:solidFill>
            <a:srgbClr val="00B0F0"/>
          </a:solidFill>
          <a:latin typeface="+mn-lt"/>
          <a:ea typeface="+mn-ea"/>
          <a:cs typeface="+mn-cs"/>
        </a:defRPr>
      </a:lvl3pPr>
      <a:lvl4pPr marL="0" indent="0" algn="l" defTabSz="958474" rtl="0" eaLnBrk="1" latinLnBrk="0" hangingPunct="1">
        <a:lnSpc>
          <a:spcPct val="90000"/>
        </a:lnSpc>
        <a:spcBef>
          <a:spcPts val="0"/>
        </a:spcBef>
        <a:buFont typeface="Arial" panose="020B0604020202020204" pitchFamily="34" charset="0"/>
        <a:buNone/>
        <a:defRPr sz="1887" kern="1200">
          <a:solidFill>
            <a:srgbClr val="00B0F0"/>
          </a:solidFill>
          <a:latin typeface="+mn-lt"/>
          <a:ea typeface="+mn-ea"/>
          <a:cs typeface="+mn-cs"/>
        </a:defRPr>
      </a:lvl4pPr>
      <a:lvl5pPr marL="0" indent="0" algn="l" defTabSz="958474" rtl="0" eaLnBrk="1" latinLnBrk="0" hangingPunct="1">
        <a:lnSpc>
          <a:spcPct val="90000"/>
        </a:lnSpc>
        <a:spcBef>
          <a:spcPts val="0"/>
        </a:spcBef>
        <a:buFont typeface="Arial" panose="020B0604020202020204" pitchFamily="34" charset="0"/>
        <a:buNone/>
        <a:defRPr sz="1887" kern="1200">
          <a:solidFill>
            <a:srgbClr val="00B0F0"/>
          </a:solidFill>
          <a:latin typeface="+mn-lt"/>
          <a:ea typeface="+mn-ea"/>
          <a:cs typeface="+mn-cs"/>
        </a:defRPr>
      </a:lvl5pPr>
      <a:lvl6pPr marL="2635804"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6pPr>
      <a:lvl7pPr marL="3115041"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7pPr>
      <a:lvl8pPr marL="3594278"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8pPr>
      <a:lvl9pPr marL="4073515"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9pPr>
    </p:bodyStyle>
    <p:otherStyle>
      <a:defPPr>
        <a:defRPr lang="en-US"/>
      </a:defPPr>
      <a:lvl1pPr marL="0" algn="l" defTabSz="958474" rtl="0" eaLnBrk="1" latinLnBrk="0" hangingPunct="1">
        <a:defRPr sz="1887" kern="1200">
          <a:solidFill>
            <a:schemeClr val="tx1"/>
          </a:solidFill>
          <a:latin typeface="+mn-lt"/>
          <a:ea typeface="+mn-ea"/>
          <a:cs typeface="+mn-cs"/>
        </a:defRPr>
      </a:lvl1pPr>
      <a:lvl2pPr marL="479237" algn="l" defTabSz="958474" rtl="0" eaLnBrk="1" latinLnBrk="0" hangingPunct="1">
        <a:defRPr sz="1887" kern="1200">
          <a:solidFill>
            <a:schemeClr val="tx1"/>
          </a:solidFill>
          <a:latin typeface="+mn-lt"/>
          <a:ea typeface="+mn-ea"/>
          <a:cs typeface="+mn-cs"/>
        </a:defRPr>
      </a:lvl2pPr>
      <a:lvl3pPr marL="958474" algn="l" defTabSz="958474" rtl="0" eaLnBrk="1" latinLnBrk="0" hangingPunct="1">
        <a:defRPr sz="1887" kern="1200">
          <a:solidFill>
            <a:schemeClr val="tx1"/>
          </a:solidFill>
          <a:latin typeface="+mn-lt"/>
          <a:ea typeface="+mn-ea"/>
          <a:cs typeface="+mn-cs"/>
        </a:defRPr>
      </a:lvl3pPr>
      <a:lvl4pPr marL="1437711" algn="l" defTabSz="958474" rtl="0" eaLnBrk="1" latinLnBrk="0" hangingPunct="1">
        <a:defRPr sz="1887" kern="1200">
          <a:solidFill>
            <a:schemeClr val="tx1"/>
          </a:solidFill>
          <a:latin typeface="+mn-lt"/>
          <a:ea typeface="+mn-ea"/>
          <a:cs typeface="+mn-cs"/>
        </a:defRPr>
      </a:lvl4pPr>
      <a:lvl5pPr marL="1916948" algn="l" defTabSz="958474" rtl="0" eaLnBrk="1" latinLnBrk="0" hangingPunct="1">
        <a:defRPr sz="1887" kern="1200">
          <a:solidFill>
            <a:schemeClr val="tx1"/>
          </a:solidFill>
          <a:latin typeface="+mn-lt"/>
          <a:ea typeface="+mn-ea"/>
          <a:cs typeface="+mn-cs"/>
        </a:defRPr>
      </a:lvl5pPr>
      <a:lvl6pPr marL="2396185" algn="l" defTabSz="958474" rtl="0" eaLnBrk="1" latinLnBrk="0" hangingPunct="1">
        <a:defRPr sz="1887" kern="1200">
          <a:solidFill>
            <a:schemeClr val="tx1"/>
          </a:solidFill>
          <a:latin typeface="+mn-lt"/>
          <a:ea typeface="+mn-ea"/>
          <a:cs typeface="+mn-cs"/>
        </a:defRPr>
      </a:lvl6pPr>
      <a:lvl7pPr marL="2875422" algn="l" defTabSz="958474" rtl="0" eaLnBrk="1" latinLnBrk="0" hangingPunct="1">
        <a:defRPr sz="1887" kern="1200">
          <a:solidFill>
            <a:schemeClr val="tx1"/>
          </a:solidFill>
          <a:latin typeface="+mn-lt"/>
          <a:ea typeface="+mn-ea"/>
          <a:cs typeface="+mn-cs"/>
        </a:defRPr>
      </a:lvl7pPr>
      <a:lvl8pPr marL="3354659" algn="l" defTabSz="958474" rtl="0" eaLnBrk="1" latinLnBrk="0" hangingPunct="1">
        <a:defRPr sz="1887" kern="1200">
          <a:solidFill>
            <a:schemeClr val="tx1"/>
          </a:solidFill>
          <a:latin typeface="+mn-lt"/>
          <a:ea typeface="+mn-ea"/>
          <a:cs typeface="+mn-cs"/>
        </a:defRPr>
      </a:lvl8pPr>
      <a:lvl9pPr marL="3833896" algn="l" defTabSz="958474" rtl="0" eaLnBrk="1" latinLnBrk="0" hangingPunct="1">
        <a:defRPr sz="188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nquedesterritoires.fr/le-senat-adopte-definitivement-le-projet-de-loi-energie-et-climat"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45C5C6A-84E0-4C1C-A815-0A1102C60048}"/>
              </a:ext>
            </a:extLst>
          </p:cNvPr>
          <p:cNvSpPr>
            <a:spLocks noGrp="1"/>
          </p:cNvSpPr>
          <p:nvPr>
            <p:ph type="ctrTitle"/>
          </p:nvPr>
        </p:nvSpPr>
        <p:spPr/>
        <p:txBody>
          <a:bodyPr/>
          <a:lstStyle/>
          <a:p>
            <a:r>
              <a:rPr lang="fr-FR" dirty="0"/>
              <a:t>GT  FNCCR-BDT</a:t>
            </a:r>
          </a:p>
        </p:txBody>
      </p:sp>
      <p:sp>
        <p:nvSpPr>
          <p:cNvPr id="3" name="Sous-titre 2">
            <a:extLst>
              <a:ext uri="{FF2B5EF4-FFF2-40B4-BE49-F238E27FC236}">
                <a16:creationId xmlns:a16="http://schemas.microsoft.com/office/drawing/2014/main" id="{B5E16A6B-5F84-4501-A823-E38D085D891A}"/>
              </a:ext>
            </a:extLst>
          </p:cNvPr>
          <p:cNvSpPr>
            <a:spLocks noGrp="1"/>
          </p:cNvSpPr>
          <p:nvPr>
            <p:ph type="subTitle" idx="1"/>
          </p:nvPr>
        </p:nvSpPr>
        <p:spPr/>
        <p:txBody>
          <a:bodyPr/>
          <a:lstStyle/>
          <a:p>
            <a:r>
              <a:rPr lang="fr-FR" dirty="0"/>
              <a:t>EFFICACITE ENERGETIQUE DES BATIMENTS PUBLICS                                                               14/05/20</a:t>
            </a:r>
          </a:p>
        </p:txBody>
      </p:sp>
      <p:pic>
        <p:nvPicPr>
          <p:cNvPr id="5" name="Image 4">
            <a:extLst>
              <a:ext uri="{FF2B5EF4-FFF2-40B4-BE49-F238E27FC236}">
                <a16:creationId xmlns:a16="http://schemas.microsoft.com/office/drawing/2014/main" id="{2C5AD2C2-D041-4434-A915-8BE45FBC6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42" y="499231"/>
            <a:ext cx="1746098" cy="1616684"/>
          </a:xfrm>
          <a:prstGeom prst="rect">
            <a:avLst/>
          </a:prstGeom>
        </p:spPr>
      </p:pic>
    </p:spTree>
    <p:extLst>
      <p:ext uri="{BB962C8B-B14F-4D97-AF65-F5344CB8AC3E}">
        <p14:creationId xmlns:p14="http://schemas.microsoft.com/office/powerpoint/2010/main" val="178316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7F88F403-135A-4035-8F3C-F40B9F562BDB}"/>
              </a:ext>
            </a:extLst>
          </p:cNvPr>
          <p:cNvSpPr>
            <a:spLocks noGrp="1"/>
          </p:cNvSpPr>
          <p:nvPr>
            <p:ph type="body" sz="quarter" idx="13"/>
          </p:nvPr>
        </p:nvSpPr>
        <p:spPr>
          <a:xfrm>
            <a:off x="1000920" y="1961535"/>
            <a:ext cx="10694193" cy="4513006"/>
          </a:xfrm>
        </p:spPr>
        <p:txBody>
          <a:bodyPr>
            <a:normAutofit fontScale="77500" lnSpcReduction="20000"/>
          </a:bodyPr>
          <a:lstStyle/>
          <a:p>
            <a:pPr algn="just">
              <a:lnSpc>
                <a:spcPct val="110000"/>
              </a:lnSpc>
              <a:spcBef>
                <a:spcPts val="300"/>
              </a:spcBef>
            </a:pPr>
            <a:r>
              <a:rPr lang="fr-FR" sz="2400" i="0" dirty="0">
                <a:solidFill>
                  <a:schemeClr val="bg2"/>
                </a:solidFill>
              </a:rPr>
              <a:t>Dans le cadre de la réalisation de travaux de rénovation énergétique, la BDT finance une partie des travaux de performance énergétique en avance remboursable à </a:t>
            </a:r>
            <a:r>
              <a:rPr lang="fr-FR" sz="2400" b="1" i="0" dirty="0">
                <a:solidFill>
                  <a:schemeClr val="bg2"/>
                </a:solidFill>
              </a:rPr>
              <a:t>taux fixe </a:t>
            </a:r>
            <a:r>
              <a:rPr lang="fr-FR" sz="2400" i="0" dirty="0">
                <a:solidFill>
                  <a:schemeClr val="bg2"/>
                </a:solidFill>
              </a:rPr>
              <a:t>de </a:t>
            </a:r>
            <a:r>
              <a:rPr lang="fr-FR" sz="2400" b="1" i="0" dirty="0">
                <a:solidFill>
                  <a:schemeClr val="bg2"/>
                </a:solidFill>
              </a:rPr>
              <a:t>1% </a:t>
            </a:r>
            <a:r>
              <a:rPr lang="fr-FR" sz="2400" i="0" dirty="0">
                <a:solidFill>
                  <a:schemeClr val="bg2"/>
                </a:solidFill>
              </a:rPr>
              <a:t>pour une durée maximum de </a:t>
            </a:r>
            <a:r>
              <a:rPr lang="fr-FR" sz="2400" b="1" i="0" dirty="0">
                <a:solidFill>
                  <a:schemeClr val="bg2"/>
                </a:solidFill>
              </a:rPr>
              <a:t>15 ans.</a:t>
            </a:r>
          </a:p>
          <a:p>
            <a:pPr algn="just">
              <a:lnSpc>
                <a:spcPct val="110000"/>
              </a:lnSpc>
              <a:spcBef>
                <a:spcPts val="300"/>
              </a:spcBef>
            </a:pPr>
            <a:endParaRPr lang="fr-FR" sz="2400" b="1" i="0" dirty="0">
              <a:solidFill>
                <a:schemeClr val="bg2"/>
              </a:solidFill>
            </a:endParaRPr>
          </a:p>
          <a:p>
            <a:pPr marL="342900" indent="-342900">
              <a:spcBef>
                <a:spcPts val="600"/>
              </a:spcBef>
              <a:buFont typeface="Wingdings" panose="05000000000000000000" pitchFamily="2" charset="2"/>
              <a:buChar char="ü"/>
            </a:pPr>
            <a:r>
              <a:rPr lang="fr-FR" sz="2400" i="0" dirty="0">
                <a:solidFill>
                  <a:schemeClr val="bg2"/>
                </a:solidFill>
              </a:rPr>
              <a:t>Un </a:t>
            </a:r>
            <a:r>
              <a:rPr lang="fr-FR" sz="2400" b="1" i="0" dirty="0">
                <a:solidFill>
                  <a:schemeClr val="bg2"/>
                </a:solidFill>
              </a:rPr>
              <a:t>objectif de réduction </a:t>
            </a:r>
            <a:r>
              <a:rPr lang="fr-FR" sz="2400" i="0" dirty="0">
                <a:solidFill>
                  <a:schemeClr val="bg2"/>
                </a:solidFill>
              </a:rPr>
              <a:t>des consommations théoriques est fixé contractuellement. </a:t>
            </a:r>
          </a:p>
          <a:p>
            <a:pPr marL="342900" indent="-342900">
              <a:spcBef>
                <a:spcPts val="600"/>
              </a:spcBef>
              <a:buFont typeface="Wingdings" panose="05000000000000000000" pitchFamily="2" charset="2"/>
              <a:buChar char="ü"/>
            </a:pPr>
            <a:r>
              <a:rPr lang="fr-FR" sz="2400" i="0" dirty="0">
                <a:solidFill>
                  <a:schemeClr val="bg2"/>
                </a:solidFill>
              </a:rPr>
              <a:t>Un </a:t>
            </a:r>
            <a:r>
              <a:rPr lang="fr-FR" sz="2400" b="1" i="0" dirty="0">
                <a:solidFill>
                  <a:schemeClr val="bg2"/>
                </a:solidFill>
              </a:rPr>
              <a:t>outil de mesure </a:t>
            </a:r>
            <a:r>
              <a:rPr lang="fr-FR" sz="2400" i="0" dirty="0">
                <a:solidFill>
                  <a:schemeClr val="bg2"/>
                </a:solidFill>
              </a:rPr>
              <a:t>est fourni par la BdT pour mesurer la performance réelle atteinte au cours des 3 premières années de la phase exploitation</a:t>
            </a:r>
            <a:endParaRPr lang="fr-FR" sz="2400" dirty="0">
              <a:solidFill>
                <a:schemeClr val="bg2"/>
              </a:solidFill>
            </a:endParaRPr>
          </a:p>
          <a:p>
            <a:pPr marL="342900" indent="-342900" algn="just">
              <a:lnSpc>
                <a:spcPct val="110000"/>
              </a:lnSpc>
              <a:spcBef>
                <a:spcPts val="300"/>
              </a:spcBef>
              <a:buFont typeface="Wingdings" panose="05000000000000000000" pitchFamily="2" charset="2"/>
              <a:buChar char="ü"/>
            </a:pPr>
            <a:r>
              <a:rPr lang="fr-FR" sz="2400" i="0" dirty="0">
                <a:solidFill>
                  <a:schemeClr val="bg2"/>
                </a:solidFill>
              </a:rPr>
              <a:t>Un mécanisme de </a:t>
            </a:r>
            <a:r>
              <a:rPr lang="fr-FR" sz="2400" b="1" i="0" dirty="0">
                <a:solidFill>
                  <a:schemeClr val="bg2"/>
                </a:solidFill>
              </a:rPr>
              <a:t>partage de la surperformance</a:t>
            </a:r>
            <a:r>
              <a:rPr lang="fr-FR" sz="2400" i="0" dirty="0">
                <a:solidFill>
                  <a:schemeClr val="bg2"/>
                </a:solidFill>
              </a:rPr>
              <a:t> est mis en place sur la base des performances mesurées.</a:t>
            </a:r>
          </a:p>
          <a:p>
            <a:pPr algn="just">
              <a:lnSpc>
                <a:spcPct val="110000"/>
              </a:lnSpc>
              <a:spcBef>
                <a:spcPts val="300"/>
              </a:spcBef>
            </a:pPr>
            <a:r>
              <a:rPr lang="fr-FR" sz="2400" i="0" dirty="0">
                <a:solidFill>
                  <a:schemeClr val="bg2"/>
                </a:solidFill>
              </a:rPr>
              <a:t> </a:t>
            </a:r>
          </a:p>
          <a:p>
            <a:r>
              <a:rPr lang="fr-FR" sz="2400" b="1" i="0" dirty="0">
                <a:solidFill>
                  <a:schemeClr val="bg2"/>
                </a:solidFill>
              </a:rPr>
              <a:t>Réflexions - Questions</a:t>
            </a:r>
          </a:p>
          <a:p>
            <a:pPr marL="285750" indent="-285750">
              <a:buFont typeface="Arial" panose="020B0604020202020204" pitchFamily="34" charset="0"/>
              <a:buChar char="•"/>
            </a:pPr>
            <a:r>
              <a:rPr lang="fr-FR" sz="2400" dirty="0">
                <a:solidFill>
                  <a:schemeClr val="bg2"/>
                </a:solidFill>
              </a:rPr>
              <a:t>Quel type de bouquet de travaux associé ?</a:t>
            </a:r>
          </a:p>
          <a:p>
            <a:pPr marL="285750" indent="-285750">
              <a:buFont typeface="Arial" panose="020B0604020202020204" pitchFamily="34" charset="0"/>
              <a:buChar char="•"/>
            </a:pPr>
            <a:r>
              <a:rPr lang="fr-FR" sz="2400" dirty="0">
                <a:solidFill>
                  <a:schemeClr val="bg2"/>
                </a:solidFill>
              </a:rPr>
              <a:t>Articulation avec les financements moyen - long terme ?</a:t>
            </a:r>
          </a:p>
          <a:p>
            <a:pPr marL="285750" indent="-285750">
              <a:buFont typeface="Arial" panose="020B0604020202020204" pitchFamily="34" charset="0"/>
              <a:buChar char="•"/>
            </a:pPr>
            <a:r>
              <a:rPr lang="fr-FR" sz="2400" dirty="0">
                <a:solidFill>
                  <a:schemeClr val="bg2"/>
                </a:solidFill>
              </a:rPr>
              <a:t>Impact sur les modalités de mutualisation ?</a:t>
            </a:r>
            <a:endParaRPr lang="fr-FR" sz="2400" i="0" dirty="0">
              <a:solidFill>
                <a:schemeClr val="bg2"/>
              </a:solidFill>
            </a:endParaRPr>
          </a:p>
          <a:p>
            <a:pPr algn="just">
              <a:lnSpc>
                <a:spcPct val="110000"/>
              </a:lnSpc>
              <a:spcBef>
                <a:spcPts val="300"/>
              </a:spcBef>
            </a:pPr>
            <a:endParaRPr lang="fr-FR" sz="2400" i="0" dirty="0">
              <a:solidFill>
                <a:schemeClr val="bg2"/>
              </a:solidFill>
            </a:endParaRPr>
          </a:p>
        </p:txBody>
      </p:sp>
      <p:sp>
        <p:nvSpPr>
          <p:cNvPr id="2" name="Espace réservé du numéro de diapositive 1">
            <a:extLst>
              <a:ext uri="{FF2B5EF4-FFF2-40B4-BE49-F238E27FC236}">
                <a16:creationId xmlns:a16="http://schemas.microsoft.com/office/drawing/2014/main" id="{AA262A12-9196-49BB-9B2C-905F7451B23A}"/>
              </a:ext>
            </a:extLst>
          </p:cNvPr>
          <p:cNvSpPr>
            <a:spLocks noGrp="1"/>
          </p:cNvSpPr>
          <p:nvPr>
            <p:ph type="sldNum" sz="quarter" idx="12"/>
          </p:nvPr>
        </p:nvSpPr>
        <p:spPr/>
        <p:txBody>
          <a:bodyPr/>
          <a:lstStyle/>
          <a:p>
            <a:fld id="{FF67EF60-D3B0-409C-88CD-C39F952AE724}" type="slidenum">
              <a:rPr lang="fr-FR" smtClean="0"/>
              <a:t>10</a:t>
            </a:fld>
            <a:endParaRPr lang="fr-FR"/>
          </a:p>
        </p:txBody>
      </p:sp>
      <p:sp>
        <p:nvSpPr>
          <p:cNvPr id="9" name="Espace réservé du pied de page 2">
            <a:extLst>
              <a:ext uri="{FF2B5EF4-FFF2-40B4-BE49-F238E27FC236}">
                <a16:creationId xmlns:a16="http://schemas.microsoft.com/office/drawing/2014/main" id="{B12DAF00-0026-4FDF-92BD-ECA78C4E6A1D}"/>
              </a:ext>
            </a:extLst>
          </p:cNvPr>
          <p:cNvSpPr>
            <a:spLocks noGrp="1"/>
          </p:cNvSpPr>
          <p:nvPr>
            <p:ph type="ftr" sz="quarter" idx="11"/>
          </p:nvPr>
        </p:nvSpPr>
        <p:spPr>
          <a:xfrm>
            <a:off x="2839640" y="6828262"/>
            <a:ext cx="5040000" cy="180000"/>
          </a:xfrm>
        </p:spPr>
        <p:txBody>
          <a:bodyPr/>
          <a:lstStyle/>
          <a:p>
            <a:r>
              <a:rPr lang="fr-FR"/>
              <a:t>Intracting mutualisé - Efficacité énergétique des bâtiments </a:t>
            </a:r>
            <a:endParaRPr lang="fr-FR" dirty="0"/>
          </a:p>
        </p:txBody>
      </p:sp>
      <p:sp>
        <p:nvSpPr>
          <p:cNvPr id="12" name="Titre 4">
            <a:extLst>
              <a:ext uri="{FF2B5EF4-FFF2-40B4-BE49-F238E27FC236}">
                <a16:creationId xmlns:a16="http://schemas.microsoft.com/office/drawing/2014/main" id="{679C73C0-6214-4B01-A3EA-6D8628DB8FE1}"/>
              </a:ext>
            </a:extLst>
          </p:cNvPr>
          <p:cNvSpPr>
            <a:spLocks noGrp="1"/>
          </p:cNvSpPr>
          <p:nvPr>
            <p:ph type="title"/>
          </p:nvPr>
        </p:nvSpPr>
        <p:spPr>
          <a:xfrm>
            <a:off x="999306" y="541204"/>
            <a:ext cx="10696575" cy="468000"/>
          </a:xfrm>
        </p:spPr>
        <p:txBody>
          <a:bodyPr/>
          <a:lstStyle/>
          <a:p>
            <a:r>
              <a:rPr lang="fr-FR" dirty="0"/>
              <a:t>Intracting </a:t>
            </a:r>
            <a:r>
              <a:rPr lang="fr-FR" sz="2800" dirty="0">
                <a:solidFill>
                  <a:srgbClr val="E20613"/>
                </a:solidFill>
              </a:rPr>
              <a:t>modèle </a:t>
            </a:r>
            <a:r>
              <a:rPr lang="fr-FR" dirty="0"/>
              <a:t>Performance</a:t>
            </a:r>
            <a:br>
              <a:rPr lang="fr-FR" dirty="0"/>
            </a:br>
            <a:endParaRPr lang="fr-FR" dirty="0"/>
          </a:p>
        </p:txBody>
      </p:sp>
      <p:sp>
        <p:nvSpPr>
          <p:cNvPr id="8" name="Espace réservé du texte 12">
            <a:extLst>
              <a:ext uri="{FF2B5EF4-FFF2-40B4-BE49-F238E27FC236}">
                <a16:creationId xmlns:a16="http://schemas.microsoft.com/office/drawing/2014/main" id="{9837C042-2565-4C30-81D8-E1CFD2C6FD5D}"/>
              </a:ext>
            </a:extLst>
          </p:cNvPr>
          <p:cNvSpPr>
            <a:spLocks noGrp="1"/>
          </p:cNvSpPr>
          <p:nvPr>
            <p:ph type="body" idx="1"/>
          </p:nvPr>
        </p:nvSpPr>
        <p:spPr>
          <a:xfrm>
            <a:off x="998538" y="1122363"/>
            <a:ext cx="10696575" cy="360362"/>
          </a:xfrm>
        </p:spPr>
        <p:txBody>
          <a:bodyPr/>
          <a:lstStyle/>
          <a:p>
            <a:r>
              <a:rPr lang="fr-FR" sz="2000" dirty="0">
                <a:solidFill>
                  <a:srgbClr val="E20613"/>
                </a:solidFill>
                <a:ea typeface="+mj-ea"/>
                <a:cs typeface="+mj-cs"/>
              </a:rPr>
              <a:t>Accompagnement financier BDT (hors prêts MLT)</a:t>
            </a:r>
            <a:endParaRPr lang="fr-FR" sz="2000" dirty="0"/>
          </a:p>
        </p:txBody>
      </p:sp>
    </p:spTree>
    <p:extLst>
      <p:ext uri="{BB962C8B-B14F-4D97-AF65-F5344CB8AC3E}">
        <p14:creationId xmlns:p14="http://schemas.microsoft.com/office/powerpoint/2010/main" val="365655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69FC42B-A2BF-4524-BABE-6E090BBB3813}"/>
              </a:ext>
            </a:extLst>
          </p:cNvPr>
          <p:cNvSpPr>
            <a:spLocks noGrp="1"/>
          </p:cNvSpPr>
          <p:nvPr>
            <p:ph type="ftr" sz="quarter" idx="11"/>
          </p:nvPr>
        </p:nvSpPr>
        <p:spPr/>
        <p:txBody>
          <a:bodyPr/>
          <a:lstStyle/>
          <a:p>
            <a:r>
              <a:rPr lang="fr-FR"/>
              <a:t>Intracting mutualisé - Efficacité énergétique des bâtiments </a:t>
            </a:r>
          </a:p>
        </p:txBody>
      </p:sp>
      <p:sp>
        <p:nvSpPr>
          <p:cNvPr id="4" name="Espace réservé du numéro de diapositive 3">
            <a:extLst>
              <a:ext uri="{FF2B5EF4-FFF2-40B4-BE49-F238E27FC236}">
                <a16:creationId xmlns:a16="http://schemas.microsoft.com/office/drawing/2014/main" id="{4518FFE4-B6A3-4397-8283-1ABFE06E2905}"/>
              </a:ext>
            </a:extLst>
          </p:cNvPr>
          <p:cNvSpPr>
            <a:spLocks noGrp="1"/>
          </p:cNvSpPr>
          <p:nvPr>
            <p:ph type="sldNum" sz="quarter" idx="12"/>
          </p:nvPr>
        </p:nvSpPr>
        <p:spPr/>
        <p:txBody>
          <a:bodyPr/>
          <a:lstStyle/>
          <a:p>
            <a:fld id="{FF67EF60-D3B0-409C-88CD-C39F952AE724}" type="slidenum">
              <a:rPr lang="fr-FR" smtClean="0"/>
              <a:t>11</a:t>
            </a:fld>
            <a:endParaRPr lang="fr-FR"/>
          </a:p>
        </p:txBody>
      </p:sp>
      <p:sp>
        <p:nvSpPr>
          <p:cNvPr id="5" name="Titre 4">
            <a:extLst>
              <a:ext uri="{FF2B5EF4-FFF2-40B4-BE49-F238E27FC236}">
                <a16:creationId xmlns:a16="http://schemas.microsoft.com/office/drawing/2014/main" id="{FC6995C9-E63A-479E-AD8B-6446BC23E4AE}"/>
              </a:ext>
            </a:extLst>
          </p:cNvPr>
          <p:cNvSpPr>
            <a:spLocks noGrp="1"/>
          </p:cNvSpPr>
          <p:nvPr>
            <p:ph type="title"/>
          </p:nvPr>
        </p:nvSpPr>
        <p:spPr/>
        <p:txBody>
          <a:bodyPr/>
          <a:lstStyle/>
          <a:p>
            <a:r>
              <a:rPr lang="fr-FR" dirty="0"/>
              <a:t>Intracting </a:t>
            </a:r>
            <a:r>
              <a:rPr lang="fr-FR" sz="2800" dirty="0">
                <a:solidFill>
                  <a:srgbClr val="E20613"/>
                </a:solidFill>
              </a:rPr>
              <a:t>modèle </a:t>
            </a:r>
            <a:r>
              <a:rPr lang="fr-FR" dirty="0"/>
              <a:t>Performance</a:t>
            </a:r>
          </a:p>
        </p:txBody>
      </p:sp>
      <p:cxnSp>
        <p:nvCxnSpPr>
          <p:cNvPr id="8" name="Connecteur droit avec flèche 7">
            <a:extLst>
              <a:ext uri="{FF2B5EF4-FFF2-40B4-BE49-F238E27FC236}">
                <a16:creationId xmlns:a16="http://schemas.microsoft.com/office/drawing/2014/main" id="{0D73DE87-8299-4F60-861B-CCD955096315}"/>
              </a:ext>
            </a:extLst>
          </p:cNvPr>
          <p:cNvCxnSpPr>
            <a:cxnSpLocks/>
          </p:cNvCxnSpPr>
          <p:nvPr/>
        </p:nvCxnSpPr>
        <p:spPr>
          <a:xfrm>
            <a:off x="6089442" y="2147759"/>
            <a:ext cx="0" cy="1451897"/>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grpSp>
        <p:nvGrpSpPr>
          <p:cNvPr id="44" name="Groupe 43">
            <a:extLst>
              <a:ext uri="{FF2B5EF4-FFF2-40B4-BE49-F238E27FC236}">
                <a16:creationId xmlns:a16="http://schemas.microsoft.com/office/drawing/2014/main" id="{CC36A9C9-922B-40BE-A1C6-7E00C0CDAF37}"/>
              </a:ext>
            </a:extLst>
          </p:cNvPr>
          <p:cNvGrpSpPr/>
          <p:nvPr/>
        </p:nvGrpSpPr>
        <p:grpSpPr>
          <a:xfrm>
            <a:off x="1228413" y="1451511"/>
            <a:ext cx="8924491" cy="4770183"/>
            <a:chOff x="1213665" y="1451511"/>
            <a:chExt cx="8924491" cy="4770183"/>
          </a:xfrm>
        </p:grpSpPr>
        <p:grpSp>
          <p:nvGrpSpPr>
            <p:cNvPr id="37" name="Groupe 36">
              <a:extLst>
                <a:ext uri="{FF2B5EF4-FFF2-40B4-BE49-F238E27FC236}">
                  <a16:creationId xmlns:a16="http://schemas.microsoft.com/office/drawing/2014/main" id="{F0DECB4C-9326-48BC-97B3-B49DF2592A36}"/>
                </a:ext>
              </a:extLst>
            </p:cNvPr>
            <p:cNvGrpSpPr/>
            <p:nvPr/>
          </p:nvGrpSpPr>
          <p:grpSpPr>
            <a:xfrm>
              <a:off x="1213665" y="1451511"/>
              <a:ext cx="8924491" cy="4770183"/>
              <a:chOff x="1213665" y="1451511"/>
              <a:chExt cx="8924491" cy="4770183"/>
            </a:xfrm>
          </p:grpSpPr>
          <p:sp>
            <p:nvSpPr>
              <p:cNvPr id="66" name="ZoneTexte 65">
                <a:extLst>
                  <a:ext uri="{FF2B5EF4-FFF2-40B4-BE49-F238E27FC236}">
                    <a16:creationId xmlns:a16="http://schemas.microsoft.com/office/drawing/2014/main" id="{DF0AFA1E-C3BF-43D6-9AEA-630FE5A3AD1F}"/>
                  </a:ext>
                </a:extLst>
              </p:cNvPr>
              <p:cNvSpPr txBox="1"/>
              <p:nvPr/>
            </p:nvSpPr>
            <p:spPr>
              <a:xfrm flipH="1">
                <a:off x="5040353" y="4523753"/>
                <a:ext cx="1618786" cy="719034"/>
              </a:xfrm>
              <a:prstGeom prst="rect">
                <a:avLst/>
              </a:prstGeom>
              <a:noFill/>
            </p:spPr>
            <p:txBody>
              <a:bodyPr wrap="square" lIns="36000" tIns="36000" rIns="36000" bIns="36000" rtlCol="0">
                <a:spAutoFit/>
              </a:bodyPr>
              <a:lstStyle/>
              <a:p>
                <a:pPr algn="r"/>
                <a:r>
                  <a:rPr lang="fr-FR" sz="1400" b="1" kern="0" dirty="0">
                    <a:solidFill>
                      <a:schemeClr val="accent3">
                        <a:lumMod val="75000"/>
                      </a:schemeClr>
                    </a:solidFill>
                    <a:latin typeface="Calibri" panose="020F0502020204030204" pitchFamily="34" charset="0"/>
                    <a:cs typeface="Calibri" panose="020F0502020204030204" pitchFamily="34" charset="0"/>
                  </a:rPr>
                  <a:t>Remboursement QP de l’avance sur facturation EPCI</a:t>
                </a:r>
              </a:p>
            </p:txBody>
          </p:sp>
          <p:grpSp>
            <p:nvGrpSpPr>
              <p:cNvPr id="36" name="Groupe 35">
                <a:extLst>
                  <a:ext uri="{FF2B5EF4-FFF2-40B4-BE49-F238E27FC236}">
                    <a16:creationId xmlns:a16="http://schemas.microsoft.com/office/drawing/2014/main" id="{94DD4D58-A4B3-4FAE-9F6A-2C2CF8EDA8EC}"/>
                  </a:ext>
                </a:extLst>
              </p:cNvPr>
              <p:cNvGrpSpPr/>
              <p:nvPr/>
            </p:nvGrpSpPr>
            <p:grpSpPr>
              <a:xfrm>
                <a:off x="1213665" y="1451511"/>
                <a:ext cx="8924491" cy="4770183"/>
                <a:chOff x="1213665" y="1451511"/>
                <a:chExt cx="8924491" cy="4770183"/>
              </a:xfrm>
            </p:grpSpPr>
            <p:sp>
              <p:nvSpPr>
                <p:cNvPr id="62" name="ZoneTexte 61">
                  <a:extLst>
                    <a:ext uri="{FF2B5EF4-FFF2-40B4-BE49-F238E27FC236}">
                      <a16:creationId xmlns:a16="http://schemas.microsoft.com/office/drawing/2014/main" id="{78987DDC-8469-4746-A55F-2AAD2E41C00D}"/>
                    </a:ext>
                  </a:extLst>
                </p:cNvPr>
                <p:cNvSpPr txBox="1"/>
                <p:nvPr/>
              </p:nvSpPr>
              <p:spPr>
                <a:xfrm flipH="1">
                  <a:off x="5943072" y="2670284"/>
                  <a:ext cx="1618786" cy="503590"/>
                </a:xfrm>
                <a:prstGeom prst="rect">
                  <a:avLst/>
                </a:prstGeom>
                <a:noFill/>
              </p:spPr>
              <p:txBody>
                <a:bodyPr wrap="square" lIns="36000" tIns="36000" rIns="36000" bIns="36000" rtlCol="0">
                  <a:spAutoFit/>
                </a:bodyPr>
                <a:lstStyle/>
                <a:p>
                  <a:pPr algn="r"/>
                  <a:r>
                    <a:rPr lang="fr-FR" sz="1400" b="1" kern="0" dirty="0">
                      <a:solidFill>
                        <a:srgbClr val="0070C0"/>
                      </a:solidFill>
                      <a:latin typeface="Calibri" panose="020F0502020204030204" pitchFamily="34" charset="0"/>
                      <a:cs typeface="Calibri" panose="020F0502020204030204" pitchFamily="34" charset="0"/>
                    </a:rPr>
                    <a:t>Remboursement </a:t>
                  </a:r>
                </a:p>
                <a:p>
                  <a:pPr algn="r"/>
                  <a:r>
                    <a:rPr lang="fr-FR" sz="1400" b="1" kern="0" dirty="0">
                      <a:solidFill>
                        <a:srgbClr val="0070C0"/>
                      </a:solidFill>
                      <a:latin typeface="Calibri" panose="020F0502020204030204" pitchFamily="34" charset="0"/>
                      <a:cs typeface="Calibri" panose="020F0502020204030204" pitchFamily="34" charset="0"/>
                    </a:rPr>
                    <a:t>de l’avance</a:t>
                  </a:r>
                </a:p>
              </p:txBody>
            </p:sp>
            <p:grpSp>
              <p:nvGrpSpPr>
                <p:cNvPr id="30" name="Groupe 29">
                  <a:extLst>
                    <a:ext uri="{FF2B5EF4-FFF2-40B4-BE49-F238E27FC236}">
                      <a16:creationId xmlns:a16="http://schemas.microsoft.com/office/drawing/2014/main" id="{9502C82D-A746-4AE8-8790-E72DBC36728F}"/>
                    </a:ext>
                  </a:extLst>
                </p:cNvPr>
                <p:cNvGrpSpPr/>
                <p:nvPr/>
              </p:nvGrpSpPr>
              <p:grpSpPr>
                <a:xfrm>
                  <a:off x="1213665" y="1451511"/>
                  <a:ext cx="8924491" cy="4770183"/>
                  <a:chOff x="1213665" y="1554749"/>
                  <a:chExt cx="8924491" cy="4770183"/>
                </a:xfrm>
              </p:grpSpPr>
              <p:cxnSp>
                <p:nvCxnSpPr>
                  <p:cNvPr id="63" name="Connecteur droit avec flèche 62">
                    <a:extLst>
                      <a:ext uri="{FF2B5EF4-FFF2-40B4-BE49-F238E27FC236}">
                        <a16:creationId xmlns:a16="http://schemas.microsoft.com/office/drawing/2014/main" id="{5A025972-1BFF-4781-BC73-8CC68F04FEE8}"/>
                      </a:ext>
                    </a:extLst>
                  </p:cNvPr>
                  <p:cNvCxnSpPr>
                    <a:cxnSpLocks/>
                    <a:stCxn id="28" idx="0"/>
                    <a:endCxn id="25" idx="1"/>
                  </p:cNvCxnSpPr>
                  <p:nvPr/>
                </p:nvCxnSpPr>
                <p:spPr>
                  <a:xfrm flipH="1" flipV="1">
                    <a:off x="6879944" y="4481273"/>
                    <a:ext cx="8054" cy="945222"/>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e 28">
                    <a:extLst>
                      <a:ext uri="{FF2B5EF4-FFF2-40B4-BE49-F238E27FC236}">
                        <a16:creationId xmlns:a16="http://schemas.microsoft.com/office/drawing/2014/main" id="{7B3F796C-C9BC-464E-80ED-41E423232548}"/>
                      </a:ext>
                    </a:extLst>
                  </p:cNvPr>
                  <p:cNvGrpSpPr/>
                  <p:nvPr/>
                </p:nvGrpSpPr>
                <p:grpSpPr>
                  <a:xfrm>
                    <a:off x="1213665" y="1554749"/>
                    <a:ext cx="8924491" cy="4770183"/>
                    <a:chOff x="1213665" y="1554749"/>
                    <a:chExt cx="8924491" cy="4770183"/>
                  </a:xfrm>
                </p:grpSpPr>
                <p:cxnSp>
                  <p:nvCxnSpPr>
                    <p:cNvPr id="58" name="Connecteur droit avec flèche 57">
                      <a:extLst>
                        <a:ext uri="{FF2B5EF4-FFF2-40B4-BE49-F238E27FC236}">
                          <a16:creationId xmlns:a16="http://schemas.microsoft.com/office/drawing/2014/main" id="{F5C649CE-4076-4893-A032-A81D68861F4F}"/>
                        </a:ext>
                      </a:extLst>
                    </p:cNvPr>
                    <p:cNvCxnSpPr>
                      <a:cxnSpLocks/>
                    </p:cNvCxnSpPr>
                    <p:nvPr/>
                  </p:nvCxnSpPr>
                  <p:spPr>
                    <a:xfrm flipH="1" flipV="1">
                      <a:off x="7613725" y="2170895"/>
                      <a:ext cx="2" cy="1471276"/>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e 23">
                      <a:extLst>
                        <a:ext uri="{FF2B5EF4-FFF2-40B4-BE49-F238E27FC236}">
                          <a16:creationId xmlns:a16="http://schemas.microsoft.com/office/drawing/2014/main" id="{A0550B25-26F0-433E-A6E3-C522CD862203}"/>
                        </a:ext>
                      </a:extLst>
                    </p:cNvPr>
                    <p:cNvGrpSpPr/>
                    <p:nvPr/>
                  </p:nvGrpSpPr>
                  <p:grpSpPr>
                    <a:xfrm>
                      <a:off x="1213665" y="1554749"/>
                      <a:ext cx="8924491" cy="4770183"/>
                      <a:chOff x="1213665" y="1554749"/>
                      <a:chExt cx="8924491" cy="4770183"/>
                    </a:xfrm>
                  </p:grpSpPr>
                  <p:sp>
                    <p:nvSpPr>
                      <p:cNvPr id="73" name="Flèche : double flèche verticale 72">
                        <a:extLst>
                          <a:ext uri="{FF2B5EF4-FFF2-40B4-BE49-F238E27FC236}">
                            <a16:creationId xmlns:a16="http://schemas.microsoft.com/office/drawing/2014/main" id="{EB03A7F8-0079-4E1C-8DE0-4E38DFED7409}"/>
                          </a:ext>
                        </a:extLst>
                      </p:cNvPr>
                      <p:cNvSpPr/>
                      <p:nvPr/>
                    </p:nvSpPr>
                    <p:spPr>
                      <a:xfrm>
                        <a:off x="7801496" y="2330478"/>
                        <a:ext cx="360394" cy="1268684"/>
                      </a:xfrm>
                      <a:prstGeom prst="upDownArrow">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a:extLst>
                          <a:ext uri="{FF2B5EF4-FFF2-40B4-BE49-F238E27FC236}">
                            <a16:creationId xmlns:a16="http://schemas.microsoft.com/office/drawing/2014/main" id="{204D2011-EFB8-4CD9-9E6E-561159226C07}"/>
                          </a:ext>
                        </a:extLst>
                      </p:cNvPr>
                      <p:cNvGrpSpPr/>
                      <p:nvPr/>
                    </p:nvGrpSpPr>
                    <p:grpSpPr>
                      <a:xfrm>
                        <a:off x="1213665" y="1554749"/>
                        <a:ext cx="8924491" cy="4770183"/>
                        <a:chOff x="1213665" y="1554749"/>
                        <a:chExt cx="8924491" cy="4770183"/>
                      </a:xfrm>
                    </p:grpSpPr>
                    <p:grpSp>
                      <p:nvGrpSpPr>
                        <p:cNvPr id="9" name="Groupe 8">
                          <a:extLst>
                            <a:ext uri="{FF2B5EF4-FFF2-40B4-BE49-F238E27FC236}">
                              <a16:creationId xmlns:a16="http://schemas.microsoft.com/office/drawing/2014/main" id="{06BFFFED-64EE-4FC7-8028-673297818215}"/>
                            </a:ext>
                          </a:extLst>
                        </p:cNvPr>
                        <p:cNvGrpSpPr/>
                        <p:nvPr/>
                      </p:nvGrpSpPr>
                      <p:grpSpPr>
                        <a:xfrm>
                          <a:off x="1213665" y="1554749"/>
                          <a:ext cx="7967042" cy="4770183"/>
                          <a:chOff x="955420" y="1870256"/>
                          <a:chExt cx="7967042" cy="4770183"/>
                        </a:xfrm>
                      </p:grpSpPr>
                      <p:grpSp>
                        <p:nvGrpSpPr>
                          <p:cNvPr id="10" name="Groupe 9">
                            <a:extLst>
                              <a:ext uri="{FF2B5EF4-FFF2-40B4-BE49-F238E27FC236}">
                                <a16:creationId xmlns:a16="http://schemas.microsoft.com/office/drawing/2014/main" id="{7ED25200-BA9C-4085-BD15-2D5A65BCA7D1}"/>
                              </a:ext>
                            </a:extLst>
                          </p:cNvPr>
                          <p:cNvGrpSpPr/>
                          <p:nvPr/>
                        </p:nvGrpSpPr>
                        <p:grpSpPr>
                          <a:xfrm>
                            <a:off x="955420" y="1870256"/>
                            <a:ext cx="7967042" cy="4770183"/>
                            <a:chOff x="1248940" y="2005510"/>
                            <a:chExt cx="7967042" cy="4770183"/>
                          </a:xfrm>
                        </p:grpSpPr>
                        <p:grpSp>
                          <p:nvGrpSpPr>
                            <p:cNvPr id="23" name="Groupe 22">
                              <a:extLst>
                                <a:ext uri="{FF2B5EF4-FFF2-40B4-BE49-F238E27FC236}">
                                  <a16:creationId xmlns:a16="http://schemas.microsoft.com/office/drawing/2014/main" id="{A2666495-B3EA-4ED2-9F22-8073184D0481}"/>
                                </a:ext>
                              </a:extLst>
                            </p:cNvPr>
                            <p:cNvGrpSpPr/>
                            <p:nvPr/>
                          </p:nvGrpSpPr>
                          <p:grpSpPr>
                            <a:xfrm flipH="1" flipV="1">
                              <a:off x="1248940" y="2005510"/>
                              <a:ext cx="7967042" cy="4770183"/>
                              <a:chOff x="5538647" y="1565929"/>
                              <a:chExt cx="6514979" cy="3788201"/>
                            </a:xfrm>
                          </p:grpSpPr>
                          <p:sp>
                            <p:nvSpPr>
                              <p:cNvPr id="25" name="ZoneTexte 24">
                                <a:extLst>
                                  <a:ext uri="{FF2B5EF4-FFF2-40B4-BE49-F238E27FC236}">
                                    <a16:creationId xmlns:a16="http://schemas.microsoft.com/office/drawing/2014/main" id="{2A7B6C2A-2060-4F4D-B7E2-B64852484EDC}"/>
                                  </a:ext>
                                </a:extLst>
                              </p:cNvPr>
                              <p:cNvSpPr txBox="1"/>
                              <p:nvPr/>
                            </p:nvSpPr>
                            <p:spPr>
                              <a:xfrm flipV="1">
                                <a:off x="6005347" y="3030055"/>
                                <a:ext cx="2829458" cy="642710"/>
                              </a:xfrm>
                              <a:prstGeom prst="round2DiagRect">
                                <a:avLst/>
                              </a:prstGeom>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EPCI/SDE</a:t>
                                </a:r>
                              </a:p>
                            </p:txBody>
                          </p:sp>
                          <p:sp>
                            <p:nvSpPr>
                              <p:cNvPr id="26" name="ZoneTexte 25">
                                <a:extLst>
                                  <a:ext uri="{FF2B5EF4-FFF2-40B4-BE49-F238E27FC236}">
                                    <a16:creationId xmlns:a16="http://schemas.microsoft.com/office/drawing/2014/main" id="{8A421563-97D7-4E72-933B-E784AAFDA205}"/>
                                  </a:ext>
                                </a:extLst>
                              </p:cNvPr>
                              <p:cNvSpPr txBox="1"/>
                              <p:nvPr/>
                            </p:nvSpPr>
                            <p:spPr>
                              <a:xfrm flipV="1">
                                <a:off x="6294630" y="4841167"/>
                                <a:ext cx="2250894" cy="512963"/>
                              </a:xfrm>
                              <a:prstGeom prst="round2DiagRect">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Banque des T</a:t>
                                </a:r>
                                <a:r>
                                  <a:rPr lang="fr-FR" sz="2000" b="1" kern="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erritoires</a:t>
                                </a:r>
                                <a:r>
                                  <a:rPr kumimoji="0" lang="fr-FR"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p>
                            </p:txBody>
                          </p:sp>
                          <p:sp>
                            <p:nvSpPr>
                              <p:cNvPr id="28" name="ZoneTexte 27">
                                <a:extLst>
                                  <a:ext uri="{FF2B5EF4-FFF2-40B4-BE49-F238E27FC236}">
                                    <a16:creationId xmlns:a16="http://schemas.microsoft.com/office/drawing/2014/main" id="{E9FCA40B-BE1F-43C6-84A5-C7790BD6B947}"/>
                                  </a:ext>
                                </a:extLst>
                              </p:cNvPr>
                              <p:cNvSpPr txBox="1"/>
                              <p:nvPr/>
                            </p:nvSpPr>
                            <p:spPr>
                              <a:xfrm flipV="1">
                                <a:off x="5538647" y="1565929"/>
                                <a:ext cx="3296159" cy="713486"/>
                              </a:xfrm>
                              <a:prstGeom prst="flowChartMultidocument">
                                <a:avLst/>
                              </a:prstGeom>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36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Collectivités membres</a:t>
                                </a:r>
                              </a:p>
                            </p:txBody>
                          </p:sp>
                          <p:sp>
                            <p:nvSpPr>
                              <p:cNvPr id="32" name="Ellipse 31">
                                <a:extLst>
                                  <a:ext uri="{FF2B5EF4-FFF2-40B4-BE49-F238E27FC236}">
                                    <a16:creationId xmlns:a16="http://schemas.microsoft.com/office/drawing/2014/main" id="{5F613C58-6CFD-4094-B56F-978438C90F33}"/>
                                  </a:ext>
                                </a:extLst>
                              </p:cNvPr>
                              <p:cNvSpPr/>
                              <p:nvPr/>
                            </p:nvSpPr>
                            <p:spPr>
                              <a:xfrm flipV="1">
                                <a:off x="10727887" y="3112581"/>
                                <a:ext cx="1325739" cy="814380"/>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FF0000"/>
                                    </a:solidFill>
                                    <a:latin typeface="Calibri" panose="020F0502020204030204" pitchFamily="34" charset="0"/>
                                    <a:cs typeface="Calibri" panose="020F0502020204030204" pitchFamily="34" charset="0"/>
                                  </a:rPr>
                                  <a:t>Outil de mesure de la performance</a:t>
                                </a:r>
                              </a:p>
                            </p:txBody>
                          </p:sp>
                        </p:grpSp>
                        <p:sp>
                          <p:nvSpPr>
                            <p:cNvPr id="15" name="ZoneTexte 14">
                              <a:extLst>
                                <a:ext uri="{FF2B5EF4-FFF2-40B4-BE49-F238E27FC236}">
                                  <a16:creationId xmlns:a16="http://schemas.microsoft.com/office/drawing/2014/main" id="{C2173B55-19F4-453B-87B5-DE69525FBD33}"/>
                                </a:ext>
                              </a:extLst>
                            </p:cNvPr>
                            <p:cNvSpPr txBox="1"/>
                            <p:nvPr/>
                          </p:nvSpPr>
                          <p:spPr>
                            <a:xfrm flipH="1">
                              <a:off x="4596889" y="2708442"/>
                              <a:ext cx="1288132" cy="1580808"/>
                            </a:xfrm>
                            <a:prstGeom prst="rect">
                              <a:avLst/>
                            </a:prstGeom>
                            <a:noFill/>
                          </p:spPr>
                          <p:txBody>
                            <a:bodyPr wrap="square" lIns="36000" tIns="36000" rIns="36000" bIns="36000" rtlCol="0">
                              <a:spAutoFit/>
                            </a:bodyPr>
                            <a:lstStyle/>
                            <a:p>
                              <a:pPr algn="r"/>
                              <a:r>
                                <a:rPr lang="fr-FR" sz="1400" b="1" kern="0" dirty="0">
                                  <a:solidFill>
                                    <a:srgbClr val="FF0000"/>
                                  </a:solidFill>
                                  <a:latin typeface="Calibri" panose="020F0502020204030204" pitchFamily="34" charset="0"/>
                                  <a:cs typeface="Calibri" panose="020F0502020204030204" pitchFamily="34" charset="0"/>
                                </a:rPr>
                                <a:t>Cofinancement ingénierie</a:t>
                              </a:r>
                            </a:p>
                            <a:p>
                              <a:pPr algn="r"/>
                              <a:r>
                                <a:rPr lang="fr-FR" sz="1400" b="1" kern="0" dirty="0">
                                  <a:solidFill>
                                    <a:srgbClr val="FF0000"/>
                                  </a:solidFill>
                                  <a:latin typeface="Calibri" panose="020F0502020204030204" pitchFamily="34" charset="0"/>
                                  <a:cs typeface="Calibri" panose="020F0502020204030204" pitchFamily="34" charset="0"/>
                                </a:rPr>
                                <a:t>+</a:t>
                              </a:r>
                            </a:p>
                            <a:p>
                              <a:pPr algn="r"/>
                              <a:r>
                                <a:rPr lang="fr-FR" sz="1400" b="1" kern="0" dirty="0">
                                  <a:solidFill>
                                    <a:srgbClr val="FF0000"/>
                                  </a:solidFill>
                                  <a:latin typeface="Calibri" panose="020F0502020204030204" pitchFamily="34" charset="0"/>
                                  <a:cs typeface="Calibri" panose="020F0502020204030204" pitchFamily="34" charset="0"/>
                                </a:rPr>
                                <a:t>Avance Remboursable</a:t>
                              </a:r>
                            </a:p>
                            <a:p>
                              <a:pPr algn="r"/>
                              <a:r>
                                <a:rPr lang="fr-FR" sz="1400" b="1" kern="0" dirty="0">
                                  <a:solidFill>
                                    <a:srgbClr val="FF0000"/>
                                  </a:solidFill>
                                  <a:latin typeface="Calibri" panose="020F0502020204030204" pitchFamily="34" charset="0"/>
                                  <a:cs typeface="Calibri" panose="020F0502020204030204" pitchFamily="34" charset="0"/>
                                </a:rPr>
                                <a:t>Intracting</a:t>
                              </a:r>
                            </a:p>
                            <a:p>
                              <a:pPr algn="r"/>
                              <a:endParaRPr lang="fr-FR" sz="1400" b="1" kern="0" dirty="0">
                                <a:solidFill>
                                  <a:srgbClr val="FF0000"/>
                                </a:solidFill>
                                <a:latin typeface="Calibri" panose="020F0502020204030204" pitchFamily="34" charset="0"/>
                                <a:cs typeface="Calibri" panose="020F0502020204030204" pitchFamily="34" charset="0"/>
                              </a:endParaRPr>
                            </a:p>
                          </p:txBody>
                        </p:sp>
                      </p:grpSp>
                      <p:grpSp>
                        <p:nvGrpSpPr>
                          <p:cNvPr id="11" name="Groupe 10">
                            <a:extLst>
                              <a:ext uri="{FF2B5EF4-FFF2-40B4-BE49-F238E27FC236}">
                                <a16:creationId xmlns:a16="http://schemas.microsoft.com/office/drawing/2014/main" id="{D482AF3F-7C0D-45FA-8D74-FAC49DBBC2A7}"/>
                              </a:ext>
                            </a:extLst>
                          </p:cNvPr>
                          <p:cNvGrpSpPr/>
                          <p:nvPr/>
                        </p:nvGrpSpPr>
                        <p:grpSpPr>
                          <a:xfrm>
                            <a:off x="3061621" y="3939394"/>
                            <a:ext cx="1830033" cy="904348"/>
                            <a:chOff x="3061621" y="3939394"/>
                            <a:chExt cx="1830033" cy="904348"/>
                          </a:xfrm>
                          <a:solidFill>
                            <a:srgbClr val="7030A0"/>
                          </a:solidFill>
                        </p:grpSpPr>
                        <p:sp>
                          <p:nvSpPr>
                            <p:cNvPr id="12" name="ZoneTexte 11">
                              <a:extLst>
                                <a:ext uri="{FF2B5EF4-FFF2-40B4-BE49-F238E27FC236}">
                                  <a16:creationId xmlns:a16="http://schemas.microsoft.com/office/drawing/2014/main" id="{3854DECB-46DA-42AA-B6A0-AE3AAED14380}"/>
                                </a:ext>
                              </a:extLst>
                            </p:cNvPr>
                            <p:cNvSpPr txBox="1"/>
                            <p:nvPr/>
                          </p:nvSpPr>
                          <p:spPr>
                            <a:xfrm flipH="1">
                              <a:off x="3061621" y="3939394"/>
                              <a:ext cx="1141888" cy="904348"/>
                            </a:xfrm>
                            <a:prstGeom prst="flowChartMultidocument">
                              <a:avLst/>
                            </a:prstGeom>
                            <a:solidFill>
                              <a:schemeClr val="accent2"/>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SUBV. CEE… </a:t>
                              </a:r>
                            </a:p>
                          </p:txBody>
                        </p:sp>
                        <p:cxnSp>
                          <p:nvCxnSpPr>
                            <p:cNvPr id="13" name="Connecteur droit avec flèche 12">
                              <a:extLst>
                                <a:ext uri="{FF2B5EF4-FFF2-40B4-BE49-F238E27FC236}">
                                  <a16:creationId xmlns:a16="http://schemas.microsoft.com/office/drawing/2014/main" id="{FD208394-FD48-47BB-B0FA-806DAD1C296F}"/>
                                </a:ext>
                              </a:extLst>
                            </p:cNvPr>
                            <p:cNvCxnSpPr>
                              <a:cxnSpLocks/>
                              <a:stCxn id="25" idx="0"/>
                              <a:endCxn id="12" idx="1"/>
                            </p:cNvCxnSpPr>
                            <p:nvPr/>
                          </p:nvCxnSpPr>
                          <p:spPr>
                            <a:xfrm flipH="1" flipV="1">
                              <a:off x="4203509" y="4391568"/>
                              <a:ext cx="688145" cy="555"/>
                            </a:xfrm>
                            <a:prstGeom prst="straightConnector1">
                              <a:avLst/>
                            </a:prstGeom>
                            <a:grpFill/>
                            <a:ln w="38100">
                              <a:solidFill>
                                <a:schemeClr val="accent2">
                                  <a:lumMod val="75000"/>
                                </a:schemeClr>
                              </a:solidFill>
                              <a:headEnd type="arrow" w="lg" len="med"/>
                              <a:tailEnd type="none" w="med" len="med"/>
                            </a:ln>
                          </p:spPr>
                          <p:style>
                            <a:lnRef idx="3">
                              <a:schemeClr val="accent1"/>
                            </a:lnRef>
                            <a:fillRef idx="0">
                              <a:schemeClr val="accent1"/>
                            </a:fillRef>
                            <a:effectRef idx="2">
                              <a:schemeClr val="accent1"/>
                            </a:effectRef>
                            <a:fontRef idx="minor">
                              <a:schemeClr val="tx1"/>
                            </a:fontRef>
                          </p:style>
                        </p:cxnSp>
                      </p:grpSp>
                    </p:grpSp>
                    <p:sp>
                      <p:nvSpPr>
                        <p:cNvPr id="74" name="ZoneTexte 73">
                          <a:extLst>
                            <a:ext uri="{FF2B5EF4-FFF2-40B4-BE49-F238E27FC236}">
                              <a16:creationId xmlns:a16="http://schemas.microsoft.com/office/drawing/2014/main" id="{88589D70-A09E-4D5E-A327-07BDBBD898E1}"/>
                            </a:ext>
                          </a:extLst>
                        </p:cNvPr>
                        <p:cNvSpPr txBox="1"/>
                        <p:nvPr/>
                      </p:nvSpPr>
                      <p:spPr>
                        <a:xfrm>
                          <a:off x="8349659" y="2746840"/>
                          <a:ext cx="1788497" cy="584775"/>
                        </a:xfrm>
                        <a:prstGeom prst="rect">
                          <a:avLst/>
                        </a:prstGeom>
                        <a:solidFill>
                          <a:srgbClr val="FFFF00"/>
                        </a:solidFill>
                        <a:ln>
                          <a:solidFill>
                            <a:schemeClr val="accent1">
                              <a:lumMod val="50000"/>
                            </a:schemeClr>
                          </a:solidFill>
                        </a:ln>
                      </p:spPr>
                      <p:txBody>
                        <a:bodyPr wrap="square" rtlCol="0">
                          <a:spAutoFit/>
                        </a:bodyPr>
                        <a:lstStyle/>
                        <a:p>
                          <a:pPr algn="ctr"/>
                          <a:r>
                            <a:rPr lang="fr-FR" sz="1600" dirty="0">
                              <a:solidFill>
                                <a:schemeClr val="accent1">
                                  <a:lumMod val="50000"/>
                                </a:schemeClr>
                              </a:solidFill>
                            </a:rPr>
                            <a:t>Partage de la performance</a:t>
                          </a:r>
                        </a:p>
                      </p:txBody>
                    </p:sp>
                  </p:grpSp>
                </p:grpSp>
              </p:grpSp>
            </p:grpSp>
          </p:grpSp>
        </p:grpSp>
        <p:sp>
          <p:nvSpPr>
            <p:cNvPr id="51" name="Flèche : courbe vers la droite 50">
              <a:extLst>
                <a:ext uri="{FF2B5EF4-FFF2-40B4-BE49-F238E27FC236}">
                  <a16:creationId xmlns:a16="http://schemas.microsoft.com/office/drawing/2014/main" id="{F7CDA2BD-0A41-4838-B250-21F0A24CD621}"/>
                </a:ext>
              </a:extLst>
            </p:cNvPr>
            <p:cNvSpPr/>
            <p:nvPr/>
          </p:nvSpPr>
          <p:spPr>
            <a:xfrm>
              <a:off x="2971286" y="1574612"/>
              <a:ext cx="2151037" cy="4321278"/>
            </a:xfrm>
            <a:prstGeom prst="curvedRightArrow">
              <a:avLst>
                <a:gd name="adj1" fmla="val 14968"/>
                <a:gd name="adj2" fmla="val 27604"/>
                <a:gd name="adj3" fmla="val 2500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383040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8578ECD-DA64-4830-923F-AF238F105E22}"/>
              </a:ext>
            </a:extLst>
          </p:cNvPr>
          <p:cNvSpPr>
            <a:spLocks noGrp="1"/>
          </p:cNvSpPr>
          <p:nvPr>
            <p:ph type="title"/>
          </p:nvPr>
        </p:nvSpPr>
        <p:spPr/>
        <p:txBody>
          <a:bodyPr/>
          <a:lstStyle/>
          <a:p>
            <a:r>
              <a:rPr lang="fr-FR" dirty="0"/>
              <a:t>Intracting modèle Sécurisé</a:t>
            </a:r>
          </a:p>
        </p:txBody>
      </p:sp>
      <p:sp>
        <p:nvSpPr>
          <p:cNvPr id="7" name="Espace réservé du contenu 2">
            <a:extLst>
              <a:ext uri="{FF2B5EF4-FFF2-40B4-BE49-F238E27FC236}">
                <a16:creationId xmlns:a16="http://schemas.microsoft.com/office/drawing/2014/main" id="{7F88F403-135A-4035-8F3C-F40B9F562BDB}"/>
              </a:ext>
            </a:extLst>
          </p:cNvPr>
          <p:cNvSpPr>
            <a:spLocks noGrp="1"/>
          </p:cNvSpPr>
          <p:nvPr>
            <p:ph type="body" sz="quarter" idx="13"/>
          </p:nvPr>
        </p:nvSpPr>
        <p:spPr>
          <a:xfrm>
            <a:off x="1091232" y="1548831"/>
            <a:ext cx="10604650" cy="4877302"/>
          </a:xfrm>
        </p:spPr>
        <p:txBody>
          <a:bodyPr>
            <a:normAutofit/>
          </a:bodyPr>
          <a:lstStyle/>
          <a:p>
            <a:pPr algn="just">
              <a:lnSpc>
                <a:spcPct val="110000"/>
              </a:lnSpc>
              <a:spcBef>
                <a:spcPts val="300"/>
              </a:spcBef>
            </a:pPr>
            <a:r>
              <a:rPr lang="fr-FR" sz="1600" i="0" dirty="0">
                <a:solidFill>
                  <a:schemeClr val="bg2"/>
                </a:solidFill>
              </a:rPr>
              <a:t>Dans le cadre de la réalisation d’un </a:t>
            </a:r>
            <a:r>
              <a:rPr lang="fr-FR" sz="1600" b="1" i="0" dirty="0">
                <a:solidFill>
                  <a:schemeClr val="bg2"/>
                </a:solidFill>
              </a:rPr>
              <a:t>Contrat de Performance Energétique</a:t>
            </a:r>
            <a:r>
              <a:rPr lang="fr-FR" sz="1600" i="0" dirty="0">
                <a:solidFill>
                  <a:schemeClr val="bg2"/>
                </a:solidFill>
              </a:rPr>
              <a:t>, la BDT finance une partie des travaux en </a:t>
            </a:r>
            <a:r>
              <a:rPr lang="fr-FR" sz="1600" b="1" i="0" dirty="0">
                <a:solidFill>
                  <a:schemeClr val="bg2"/>
                </a:solidFill>
              </a:rPr>
              <a:t>avance remboursable à taux 0%. </a:t>
            </a:r>
          </a:p>
          <a:p>
            <a:pPr algn="just">
              <a:lnSpc>
                <a:spcPct val="110000"/>
              </a:lnSpc>
              <a:spcBef>
                <a:spcPts val="300"/>
              </a:spcBef>
            </a:pPr>
            <a:r>
              <a:rPr lang="fr-FR" sz="1600" i="0" dirty="0">
                <a:solidFill>
                  <a:schemeClr val="bg2"/>
                </a:solidFill>
              </a:rPr>
              <a:t>En contrepartie </a:t>
            </a:r>
            <a:r>
              <a:rPr lang="fr-FR" sz="1600" b="1" i="0" dirty="0">
                <a:solidFill>
                  <a:schemeClr val="bg2"/>
                </a:solidFill>
              </a:rPr>
              <a:t>la collectivité partage les économies générés et les CEE valorisés </a:t>
            </a:r>
            <a:r>
              <a:rPr lang="fr-FR" sz="1600" i="0" dirty="0">
                <a:solidFill>
                  <a:schemeClr val="bg2"/>
                </a:solidFill>
              </a:rPr>
              <a:t>à proportion de l’avance remboursable.</a:t>
            </a:r>
          </a:p>
          <a:p>
            <a:pPr algn="just">
              <a:lnSpc>
                <a:spcPct val="110000"/>
              </a:lnSpc>
              <a:spcBef>
                <a:spcPts val="300"/>
              </a:spcBef>
            </a:pPr>
            <a:r>
              <a:rPr lang="fr-FR" sz="1600" i="0" dirty="0">
                <a:solidFill>
                  <a:schemeClr val="bg2"/>
                </a:solidFill>
              </a:rPr>
              <a:t> </a:t>
            </a:r>
          </a:p>
          <a:p>
            <a:pPr algn="just">
              <a:lnSpc>
                <a:spcPct val="110000"/>
              </a:lnSpc>
              <a:spcBef>
                <a:spcPts val="300"/>
              </a:spcBef>
            </a:pPr>
            <a:r>
              <a:rPr lang="fr-FR" sz="1600" i="0" dirty="0">
                <a:solidFill>
                  <a:schemeClr val="bg2"/>
                </a:solidFill>
              </a:rPr>
              <a:t>Dans ce cadre la BDT apporte :</a:t>
            </a:r>
          </a:p>
          <a:p>
            <a:pPr marL="342900" indent="-342900" algn="just">
              <a:lnSpc>
                <a:spcPct val="110000"/>
              </a:lnSpc>
              <a:spcBef>
                <a:spcPts val="300"/>
              </a:spcBef>
              <a:buFont typeface="Wingdings" panose="05000000000000000000" pitchFamily="2" charset="2"/>
              <a:buChar char="ü"/>
            </a:pPr>
            <a:r>
              <a:rPr lang="fr-FR" sz="1600" b="1" i="0" dirty="0">
                <a:solidFill>
                  <a:schemeClr val="bg2"/>
                </a:solidFill>
              </a:rPr>
              <a:t>Le financement</a:t>
            </a:r>
            <a:r>
              <a:rPr lang="fr-FR" sz="1600" i="0" dirty="0">
                <a:solidFill>
                  <a:schemeClr val="bg2"/>
                </a:solidFill>
              </a:rPr>
              <a:t>, c’est-à-dire l’avance à taux 0% (sans impact sur le budget de fonctionnement)</a:t>
            </a:r>
          </a:p>
          <a:p>
            <a:pPr marL="342900" indent="-342900" algn="just">
              <a:lnSpc>
                <a:spcPct val="110000"/>
              </a:lnSpc>
              <a:spcBef>
                <a:spcPts val="300"/>
              </a:spcBef>
              <a:buFont typeface="Wingdings" panose="05000000000000000000" pitchFamily="2" charset="2"/>
              <a:buChar char="ü"/>
            </a:pPr>
            <a:r>
              <a:rPr lang="fr-FR" sz="1600" i="0" dirty="0">
                <a:solidFill>
                  <a:schemeClr val="bg2"/>
                </a:solidFill>
              </a:rPr>
              <a:t>Une </a:t>
            </a:r>
            <a:r>
              <a:rPr lang="fr-FR" sz="1600" b="1" i="0" dirty="0">
                <a:solidFill>
                  <a:schemeClr val="bg2"/>
                </a:solidFill>
              </a:rPr>
              <a:t>partie de l’ingénierie </a:t>
            </a:r>
            <a:r>
              <a:rPr lang="fr-FR" sz="1600" i="0" dirty="0">
                <a:solidFill>
                  <a:schemeClr val="bg2"/>
                </a:solidFill>
              </a:rPr>
              <a:t>(co-financement à hauteur de 50% de l’AMO)</a:t>
            </a:r>
          </a:p>
          <a:p>
            <a:pPr marL="342900" indent="-342900" algn="just">
              <a:lnSpc>
                <a:spcPct val="110000"/>
              </a:lnSpc>
              <a:spcBef>
                <a:spcPts val="300"/>
              </a:spcBef>
              <a:buFont typeface="Wingdings" panose="05000000000000000000" pitchFamily="2" charset="2"/>
              <a:buChar char="ü"/>
            </a:pPr>
            <a:r>
              <a:rPr lang="fr-FR" sz="1600" i="0" dirty="0">
                <a:solidFill>
                  <a:schemeClr val="bg2"/>
                </a:solidFill>
              </a:rPr>
              <a:t>Une </a:t>
            </a:r>
            <a:r>
              <a:rPr lang="fr-FR" sz="1600" b="1" i="0" dirty="0">
                <a:solidFill>
                  <a:schemeClr val="bg2"/>
                </a:solidFill>
              </a:rPr>
              <a:t>assistance technique à la valorisation </a:t>
            </a:r>
            <a:r>
              <a:rPr lang="fr-FR" sz="1600" i="0" dirty="0">
                <a:solidFill>
                  <a:schemeClr val="bg2"/>
                </a:solidFill>
              </a:rPr>
              <a:t>des CEE.</a:t>
            </a:r>
          </a:p>
          <a:p>
            <a:pPr marL="342900" indent="-342900" algn="just">
              <a:lnSpc>
                <a:spcPct val="110000"/>
              </a:lnSpc>
              <a:spcBef>
                <a:spcPts val="300"/>
              </a:spcBef>
              <a:buFont typeface="Wingdings" panose="05000000000000000000" pitchFamily="2" charset="2"/>
              <a:buChar char="ü"/>
            </a:pPr>
            <a:r>
              <a:rPr lang="fr-FR" sz="1600" i="0" dirty="0">
                <a:solidFill>
                  <a:schemeClr val="bg2"/>
                </a:solidFill>
              </a:rPr>
              <a:t>La  mise à disposition </a:t>
            </a:r>
            <a:r>
              <a:rPr lang="fr-FR" sz="1600" b="1" i="0" dirty="0">
                <a:solidFill>
                  <a:schemeClr val="bg2"/>
                </a:solidFill>
              </a:rPr>
              <a:t>d’un outil de pilotage énergétique </a:t>
            </a:r>
            <a:r>
              <a:rPr lang="fr-FR" sz="1600" i="0" dirty="0">
                <a:solidFill>
                  <a:schemeClr val="bg2"/>
                </a:solidFill>
              </a:rPr>
              <a:t>nécessaire au suivi des économies (contre-mesure).</a:t>
            </a:r>
          </a:p>
          <a:p>
            <a:pPr algn="just">
              <a:lnSpc>
                <a:spcPct val="110000"/>
              </a:lnSpc>
              <a:spcBef>
                <a:spcPts val="300"/>
              </a:spcBef>
            </a:pPr>
            <a:endParaRPr lang="fr-FR" sz="1600" i="0" dirty="0">
              <a:solidFill>
                <a:schemeClr val="bg2"/>
              </a:solidFill>
            </a:endParaRPr>
          </a:p>
          <a:p>
            <a:pPr algn="just">
              <a:lnSpc>
                <a:spcPct val="110000"/>
              </a:lnSpc>
              <a:spcBef>
                <a:spcPts val="300"/>
              </a:spcBef>
            </a:pPr>
            <a:r>
              <a:rPr lang="fr-FR" sz="1600" b="1" i="0" dirty="0">
                <a:solidFill>
                  <a:schemeClr val="bg2"/>
                </a:solidFill>
              </a:rPr>
              <a:t>Réflexions - Questions : </a:t>
            </a:r>
          </a:p>
          <a:p>
            <a:pPr marL="285750" indent="-285750" algn="just">
              <a:lnSpc>
                <a:spcPct val="110000"/>
              </a:lnSpc>
              <a:spcBef>
                <a:spcPts val="300"/>
              </a:spcBef>
              <a:buFont typeface="Arial" panose="020B0604020202020204" pitchFamily="34" charset="0"/>
              <a:buChar char="•"/>
            </a:pPr>
            <a:r>
              <a:rPr lang="fr-FR" sz="1600" dirty="0">
                <a:solidFill>
                  <a:schemeClr val="bg2"/>
                </a:solidFill>
              </a:rPr>
              <a:t>Quelle est la place la plus adaptée des SDE dans ce montage ?</a:t>
            </a:r>
          </a:p>
          <a:p>
            <a:pPr marL="285750" indent="-285750" algn="just">
              <a:lnSpc>
                <a:spcPct val="110000"/>
              </a:lnSpc>
              <a:spcBef>
                <a:spcPts val="300"/>
              </a:spcBef>
              <a:buFont typeface="Arial" panose="020B0604020202020204" pitchFamily="34" charset="0"/>
              <a:buChar char="•"/>
            </a:pPr>
            <a:r>
              <a:rPr lang="fr-FR" sz="1600" dirty="0">
                <a:solidFill>
                  <a:schemeClr val="bg2"/>
                </a:solidFill>
              </a:rPr>
              <a:t>Ce montage permet de financer des travaux plus « lourds » que le bouquet type intracting (isolation des murs-toiture et changement de fenêtre et installation PV), </a:t>
            </a:r>
          </a:p>
          <a:p>
            <a:pPr marL="285750" indent="-285750" algn="just">
              <a:lnSpc>
                <a:spcPct val="110000"/>
              </a:lnSpc>
              <a:spcBef>
                <a:spcPts val="300"/>
              </a:spcBef>
              <a:buFont typeface="Arial" panose="020B0604020202020204" pitchFamily="34" charset="0"/>
              <a:buChar char="•"/>
            </a:pPr>
            <a:r>
              <a:rPr lang="fr-FR" sz="1600" dirty="0">
                <a:solidFill>
                  <a:schemeClr val="bg2"/>
                </a:solidFill>
              </a:rPr>
              <a:t>Une part de travaux de rénovation « non-énergétiques » est envisageable.</a:t>
            </a:r>
          </a:p>
        </p:txBody>
      </p:sp>
      <p:sp>
        <p:nvSpPr>
          <p:cNvPr id="2" name="Espace réservé du numéro de diapositive 1">
            <a:extLst>
              <a:ext uri="{FF2B5EF4-FFF2-40B4-BE49-F238E27FC236}">
                <a16:creationId xmlns:a16="http://schemas.microsoft.com/office/drawing/2014/main" id="{AA262A12-9196-49BB-9B2C-905F7451B23A}"/>
              </a:ext>
            </a:extLst>
          </p:cNvPr>
          <p:cNvSpPr>
            <a:spLocks noGrp="1"/>
          </p:cNvSpPr>
          <p:nvPr>
            <p:ph type="sldNum" sz="quarter" idx="12"/>
          </p:nvPr>
        </p:nvSpPr>
        <p:spPr/>
        <p:txBody>
          <a:bodyPr/>
          <a:lstStyle/>
          <a:p>
            <a:fld id="{FF67EF60-D3B0-409C-88CD-C39F952AE724}" type="slidenum">
              <a:rPr lang="fr-FR" smtClean="0"/>
              <a:t>12</a:t>
            </a:fld>
            <a:endParaRPr lang="fr-FR"/>
          </a:p>
        </p:txBody>
      </p:sp>
      <p:sp>
        <p:nvSpPr>
          <p:cNvPr id="9" name="Espace réservé du pied de page 2">
            <a:extLst>
              <a:ext uri="{FF2B5EF4-FFF2-40B4-BE49-F238E27FC236}">
                <a16:creationId xmlns:a16="http://schemas.microsoft.com/office/drawing/2014/main" id="{B12DAF00-0026-4FDF-92BD-ECA78C4E6A1D}"/>
              </a:ext>
            </a:extLst>
          </p:cNvPr>
          <p:cNvSpPr>
            <a:spLocks noGrp="1"/>
          </p:cNvSpPr>
          <p:nvPr>
            <p:ph type="ftr" sz="quarter" idx="11"/>
          </p:nvPr>
        </p:nvSpPr>
        <p:spPr>
          <a:xfrm>
            <a:off x="2839640" y="6828262"/>
            <a:ext cx="5040000" cy="180000"/>
          </a:xfrm>
        </p:spPr>
        <p:txBody>
          <a:bodyPr/>
          <a:lstStyle/>
          <a:p>
            <a:r>
              <a:rPr lang="fr-FR"/>
              <a:t>Intracting mutualisé - Efficacité énergétique des bâtiments </a:t>
            </a:r>
            <a:endParaRPr lang="fr-FR" dirty="0"/>
          </a:p>
        </p:txBody>
      </p:sp>
      <p:sp>
        <p:nvSpPr>
          <p:cNvPr id="4" name="Espace réservé du texte 3">
            <a:extLst>
              <a:ext uri="{FF2B5EF4-FFF2-40B4-BE49-F238E27FC236}">
                <a16:creationId xmlns:a16="http://schemas.microsoft.com/office/drawing/2014/main" id="{A3AD598D-F3E2-4A9A-AA0B-CA1BDD3CE5D6}"/>
              </a:ext>
            </a:extLst>
          </p:cNvPr>
          <p:cNvSpPr>
            <a:spLocks noGrp="1"/>
          </p:cNvSpPr>
          <p:nvPr>
            <p:ph type="body" idx="1"/>
          </p:nvPr>
        </p:nvSpPr>
        <p:spPr/>
        <p:txBody>
          <a:bodyPr/>
          <a:lstStyle/>
          <a:p>
            <a:r>
              <a:rPr lang="fr-FR" dirty="0">
                <a:solidFill>
                  <a:srgbClr val="E20613"/>
                </a:solidFill>
              </a:rPr>
              <a:t>Accompagnement financier BDT (hors prêts MLT)</a:t>
            </a:r>
            <a:endParaRPr lang="fr-FR" sz="2000" i="1" dirty="0">
              <a:solidFill>
                <a:srgbClr val="FF0000"/>
              </a:solidFill>
            </a:endParaRPr>
          </a:p>
        </p:txBody>
      </p:sp>
    </p:spTree>
    <p:extLst>
      <p:ext uri="{BB962C8B-B14F-4D97-AF65-F5344CB8AC3E}">
        <p14:creationId xmlns:p14="http://schemas.microsoft.com/office/powerpoint/2010/main" val="224755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7261FF9-238B-4911-A752-E7FB1A56F6C0}"/>
              </a:ext>
            </a:extLst>
          </p:cNvPr>
          <p:cNvSpPr>
            <a:spLocks noGrp="1"/>
          </p:cNvSpPr>
          <p:nvPr>
            <p:ph type="body" idx="1"/>
          </p:nvPr>
        </p:nvSpPr>
        <p:spPr/>
        <p:txBody>
          <a:bodyPr/>
          <a:lstStyle/>
          <a:p>
            <a:r>
              <a:rPr lang="fr-FR" dirty="0"/>
              <a:t>Version simple (mono-collectivité)</a:t>
            </a:r>
          </a:p>
        </p:txBody>
      </p:sp>
      <p:sp>
        <p:nvSpPr>
          <p:cNvPr id="3" name="Espace réservé du pied de page 2">
            <a:extLst>
              <a:ext uri="{FF2B5EF4-FFF2-40B4-BE49-F238E27FC236}">
                <a16:creationId xmlns:a16="http://schemas.microsoft.com/office/drawing/2014/main" id="{762010E0-CEE9-4FAC-807C-EBB906FCA16F}"/>
              </a:ext>
            </a:extLst>
          </p:cNvPr>
          <p:cNvSpPr>
            <a:spLocks noGrp="1"/>
          </p:cNvSpPr>
          <p:nvPr>
            <p:ph type="ftr" sz="quarter" idx="11"/>
          </p:nvPr>
        </p:nvSpPr>
        <p:spPr/>
        <p:txBody>
          <a:bodyPr/>
          <a:lstStyle/>
          <a:p>
            <a:r>
              <a:rPr lang="fr-FR"/>
              <a:t>Intracting mutualisé - Efficacité énergétique des bâtiments </a:t>
            </a:r>
          </a:p>
        </p:txBody>
      </p:sp>
      <p:sp>
        <p:nvSpPr>
          <p:cNvPr id="4" name="Espace réservé du numéro de diapositive 3">
            <a:extLst>
              <a:ext uri="{FF2B5EF4-FFF2-40B4-BE49-F238E27FC236}">
                <a16:creationId xmlns:a16="http://schemas.microsoft.com/office/drawing/2014/main" id="{4071F13C-98BF-4A03-8D60-94253C5FF440}"/>
              </a:ext>
            </a:extLst>
          </p:cNvPr>
          <p:cNvSpPr>
            <a:spLocks noGrp="1"/>
          </p:cNvSpPr>
          <p:nvPr>
            <p:ph type="sldNum" sz="quarter" idx="12"/>
          </p:nvPr>
        </p:nvSpPr>
        <p:spPr/>
        <p:txBody>
          <a:bodyPr/>
          <a:lstStyle/>
          <a:p>
            <a:fld id="{FF67EF60-D3B0-409C-88CD-C39F952AE724}" type="slidenum">
              <a:rPr lang="fr-FR" smtClean="0"/>
              <a:t>13</a:t>
            </a:fld>
            <a:endParaRPr lang="fr-FR"/>
          </a:p>
        </p:txBody>
      </p:sp>
      <p:sp>
        <p:nvSpPr>
          <p:cNvPr id="5" name="Titre 4">
            <a:extLst>
              <a:ext uri="{FF2B5EF4-FFF2-40B4-BE49-F238E27FC236}">
                <a16:creationId xmlns:a16="http://schemas.microsoft.com/office/drawing/2014/main" id="{F382935E-1D8F-4E94-A15D-74B2F6346A8E}"/>
              </a:ext>
            </a:extLst>
          </p:cNvPr>
          <p:cNvSpPr>
            <a:spLocks noGrp="1"/>
          </p:cNvSpPr>
          <p:nvPr>
            <p:ph type="title"/>
          </p:nvPr>
        </p:nvSpPr>
        <p:spPr/>
        <p:txBody>
          <a:bodyPr/>
          <a:lstStyle/>
          <a:p>
            <a:r>
              <a:rPr lang="fr-FR" dirty="0"/>
              <a:t>Schéma de l’Intracting modèle Sécurisé</a:t>
            </a:r>
          </a:p>
        </p:txBody>
      </p:sp>
      <p:grpSp>
        <p:nvGrpSpPr>
          <p:cNvPr id="62" name="Groupe 61">
            <a:extLst>
              <a:ext uri="{FF2B5EF4-FFF2-40B4-BE49-F238E27FC236}">
                <a16:creationId xmlns:a16="http://schemas.microsoft.com/office/drawing/2014/main" id="{124DB51A-9A7B-4927-9758-7DBB9FFF3313}"/>
              </a:ext>
            </a:extLst>
          </p:cNvPr>
          <p:cNvGrpSpPr/>
          <p:nvPr/>
        </p:nvGrpSpPr>
        <p:grpSpPr>
          <a:xfrm>
            <a:off x="725745" y="2029402"/>
            <a:ext cx="9267790" cy="4047886"/>
            <a:chOff x="2227510" y="1660624"/>
            <a:chExt cx="9267790" cy="4047886"/>
          </a:xfrm>
        </p:grpSpPr>
        <p:grpSp>
          <p:nvGrpSpPr>
            <p:cNvPr id="53" name="Groupe 52">
              <a:extLst>
                <a:ext uri="{FF2B5EF4-FFF2-40B4-BE49-F238E27FC236}">
                  <a16:creationId xmlns:a16="http://schemas.microsoft.com/office/drawing/2014/main" id="{113BA013-B884-43D0-8502-13611C5F70AC}"/>
                </a:ext>
              </a:extLst>
            </p:cNvPr>
            <p:cNvGrpSpPr/>
            <p:nvPr/>
          </p:nvGrpSpPr>
          <p:grpSpPr>
            <a:xfrm>
              <a:off x="2227510" y="1660624"/>
              <a:ext cx="9267790" cy="4047886"/>
              <a:chOff x="1594828" y="1653201"/>
              <a:chExt cx="9245744" cy="4047886"/>
            </a:xfrm>
          </p:grpSpPr>
          <p:grpSp>
            <p:nvGrpSpPr>
              <p:cNvPr id="7" name="Groupe 6">
                <a:extLst>
                  <a:ext uri="{FF2B5EF4-FFF2-40B4-BE49-F238E27FC236}">
                    <a16:creationId xmlns:a16="http://schemas.microsoft.com/office/drawing/2014/main" id="{6FB0D2F6-D452-4273-A1BF-DEC4AC446A34}"/>
                  </a:ext>
                </a:extLst>
              </p:cNvPr>
              <p:cNvGrpSpPr/>
              <p:nvPr/>
            </p:nvGrpSpPr>
            <p:grpSpPr>
              <a:xfrm>
                <a:off x="1594828" y="1653201"/>
                <a:ext cx="9245744" cy="3467191"/>
                <a:chOff x="2179863" y="1604673"/>
                <a:chExt cx="9245744" cy="3379843"/>
              </a:xfrm>
            </p:grpSpPr>
            <p:sp>
              <p:nvSpPr>
                <p:cNvPr id="8" name="ZoneTexte 7">
                  <a:extLst>
                    <a:ext uri="{FF2B5EF4-FFF2-40B4-BE49-F238E27FC236}">
                      <a16:creationId xmlns:a16="http://schemas.microsoft.com/office/drawing/2014/main" id="{A95691CF-731B-4639-9B68-18FA817AB056}"/>
                    </a:ext>
                  </a:extLst>
                </p:cNvPr>
                <p:cNvSpPr txBox="1"/>
                <p:nvPr/>
              </p:nvSpPr>
              <p:spPr>
                <a:xfrm flipH="1">
                  <a:off x="2179863" y="4265482"/>
                  <a:ext cx="3957342" cy="719034"/>
                </a:xfrm>
                <a:prstGeom prst="rect">
                  <a:avLst/>
                </a:prstGeom>
                <a:noFill/>
                <a:ln>
                  <a:noFill/>
                </a:ln>
              </p:spPr>
              <p:txBody>
                <a:bodyPr wrap="square" lIns="36000" tIns="36000" rIns="36000" bIns="36000" rtlCol="0">
                  <a:spAutoFit/>
                </a:bodyPr>
                <a:lstStyle/>
                <a:p>
                  <a:pPr algn="r"/>
                  <a:r>
                    <a:rPr lang="fr-FR" sz="1400" b="1" kern="0" dirty="0">
                      <a:solidFill>
                        <a:srgbClr val="002060"/>
                      </a:solidFill>
                      <a:latin typeface="Calibri" panose="020F0502020204030204" pitchFamily="34" charset="0"/>
                      <a:cs typeface="Calibri" panose="020F0502020204030204" pitchFamily="34" charset="0"/>
                    </a:rPr>
                    <a:t>Contrat de Performance Energétique (MGPE) :</a:t>
                  </a:r>
                </a:p>
                <a:p>
                  <a:pPr algn="r"/>
                  <a:r>
                    <a:rPr lang="fr-FR" sz="1400" b="1" kern="0" dirty="0">
                      <a:solidFill>
                        <a:srgbClr val="002060"/>
                      </a:solidFill>
                      <a:latin typeface="Calibri" panose="020F0502020204030204" pitchFamily="34" charset="0"/>
                      <a:cs typeface="Calibri" panose="020F0502020204030204" pitchFamily="34" charset="0"/>
                    </a:rPr>
                    <a:t>Conception + Construction +  Maintenance </a:t>
                  </a:r>
                </a:p>
                <a:p>
                  <a:pPr algn="r"/>
                  <a:r>
                    <a:rPr lang="fr-FR" sz="1400" b="1" kern="0" dirty="0">
                      <a:solidFill>
                        <a:srgbClr val="002060"/>
                      </a:solidFill>
                      <a:latin typeface="Calibri" panose="020F0502020204030204" pitchFamily="34" charset="0"/>
                      <a:cs typeface="Calibri" panose="020F0502020204030204" pitchFamily="34" charset="0"/>
                    </a:rPr>
                    <a:t>des installations avec garantie de performance</a:t>
                  </a:r>
                  <a:endParaRPr lang="fr-FR" sz="1400" kern="0" dirty="0">
                    <a:solidFill>
                      <a:srgbClr val="002060"/>
                    </a:solidFill>
                    <a:latin typeface="Calibri" panose="020F0502020204030204" pitchFamily="34" charset="0"/>
                    <a:cs typeface="Calibri" panose="020F0502020204030204" pitchFamily="34" charset="0"/>
                  </a:endParaRPr>
                </a:p>
              </p:txBody>
            </p:sp>
            <p:grpSp>
              <p:nvGrpSpPr>
                <p:cNvPr id="10" name="Groupe 9">
                  <a:extLst>
                    <a:ext uri="{FF2B5EF4-FFF2-40B4-BE49-F238E27FC236}">
                      <a16:creationId xmlns:a16="http://schemas.microsoft.com/office/drawing/2014/main" id="{53C51501-08D6-4ADD-834F-E4C7BFF0168D}"/>
                    </a:ext>
                  </a:extLst>
                </p:cNvPr>
                <p:cNvGrpSpPr/>
                <p:nvPr/>
              </p:nvGrpSpPr>
              <p:grpSpPr>
                <a:xfrm>
                  <a:off x="3799814" y="1604673"/>
                  <a:ext cx="7625793" cy="3379843"/>
                  <a:chOff x="4093334" y="1739927"/>
                  <a:chExt cx="7625793" cy="3379843"/>
                </a:xfrm>
              </p:grpSpPr>
              <p:grpSp>
                <p:nvGrpSpPr>
                  <p:cNvPr id="23" name="Groupe 22">
                    <a:extLst>
                      <a:ext uri="{FF2B5EF4-FFF2-40B4-BE49-F238E27FC236}">
                        <a16:creationId xmlns:a16="http://schemas.microsoft.com/office/drawing/2014/main" id="{9AFF28E2-CB89-47ED-8D10-D8450277B2FD}"/>
                      </a:ext>
                    </a:extLst>
                  </p:cNvPr>
                  <p:cNvGrpSpPr/>
                  <p:nvPr/>
                </p:nvGrpSpPr>
                <p:grpSpPr>
                  <a:xfrm flipH="1" flipV="1">
                    <a:off x="4093334" y="1875695"/>
                    <a:ext cx="7487432" cy="3244075"/>
                    <a:chOff x="3604866" y="2880968"/>
                    <a:chExt cx="6122782" cy="2576256"/>
                  </a:xfrm>
                </p:grpSpPr>
                <p:sp>
                  <p:nvSpPr>
                    <p:cNvPr id="25" name="ZoneTexte 24">
                      <a:extLst>
                        <a:ext uri="{FF2B5EF4-FFF2-40B4-BE49-F238E27FC236}">
                          <a16:creationId xmlns:a16="http://schemas.microsoft.com/office/drawing/2014/main" id="{9CF04E64-2442-41B9-9755-FFCCBF091B9E}"/>
                        </a:ext>
                      </a:extLst>
                    </p:cNvPr>
                    <p:cNvSpPr txBox="1"/>
                    <p:nvPr/>
                  </p:nvSpPr>
                  <p:spPr>
                    <a:xfrm flipV="1">
                      <a:off x="6208938" y="3524492"/>
                      <a:ext cx="2829458" cy="642710"/>
                    </a:xfrm>
                    <a:prstGeom prst="round2DiagRect">
                      <a:avLst/>
                    </a:prstGeom>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COLLECTIVITE</a:t>
                      </a:r>
                    </a:p>
                  </p:txBody>
                </p:sp>
                <p:sp>
                  <p:nvSpPr>
                    <p:cNvPr id="26" name="ZoneTexte 25">
                      <a:extLst>
                        <a:ext uri="{FF2B5EF4-FFF2-40B4-BE49-F238E27FC236}">
                          <a16:creationId xmlns:a16="http://schemas.microsoft.com/office/drawing/2014/main" id="{1CECF942-02B3-40D8-A74F-31F08A18C684}"/>
                        </a:ext>
                      </a:extLst>
                    </p:cNvPr>
                    <p:cNvSpPr txBox="1"/>
                    <p:nvPr/>
                  </p:nvSpPr>
                  <p:spPr>
                    <a:xfrm flipV="1">
                      <a:off x="6505649" y="4944261"/>
                      <a:ext cx="2250894" cy="512963"/>
                    </a:xfrm>
                    <a:prstGeom prst="round2DiagRect">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Banque des T</a:t>
                      </a:r>
                      <a:r>
                        <a:rPr lang="fr-FR" sz="2000" b="1" kern="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erritoires</a:t>
                      </a:r>
                      <a:r>
                        <a:rPr kumimoji="0" lang="fr-FR"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p>
                  </p:txBody>
                </p:sp>
                <p:sp>
                  <p:nvSpPr>
                    <p:cNvPr id="27" name="ZoneTexte 26">
                      <a:extLst>
                        <a:ext uri="{FF2B5EF4-FFF2-40B4-BE49-F238E27FC236}">
                          <a16:creationId xmlns:a16="http://schemas.microsoft.com/office/drawing/2014/main" id="{183FC12A-9621-48C8-97DD-09314987AC70}"/>
                        </a:ext>
                      </a:extLst>
                    </p:cNvPr>
                    <p:cNvSpPr txBox="1"/>
                    <p:nvPr/>
                  </p:nvSpPr>
                  <p:spPr>
                    <a:xfrm flipV="1">
                      <a:off x="8001739" y="4280071"/>
                      <a:ext cx="1725909" cy="571015"/>
                    </a:xfrm>
                    <a:prstGeom prst="rect">
                      <a:avLst/>
                    </a:prstGeom>
                    <a:noFill/>
                  </p:spPr>
                  <p:txBody>
                    <a:bodyPr wrap="square" lIns="36000" tIns="36000" rIns="36000" bIns="36000" rtlCol="0">
                      <a:spAutoFit/>
                    </a:bodyPr>
                    <a:lstStyle/>
                    <a:p>
                      <a:pPr algn="r"/>
                      <a:r>
                        <a:rPr lang="fr-FR" sz="1400" b="1" kern="0" dirty="0">
                          <a:solidFill>
                            <a:srgbClr val="FF0000"/>
                          </a:solidFill>
                          <a:latin typeface="Calibri" panose="020F0502020204030204" pitchFamily="34" charset="0"/>
                          <a:cs typeface="Calibri" panose="020F0502020204030204" pitchFamily="34" charset="0"/>
                        </a:rPr>
                        <a:t>Avance </a:t>
                      </a:r>
                      <a:r>
                        <a:rPr lang="fr-FR" sz="1400" b="1" kern="0" dirty="0" err="1">
                          <a:solidFill>
                            <a:srgbClr val="FF0000"/>
                          </a:solidFill>
                          <a:latin typeface="Calibri" panose="020F0502020204030204" pitchFamily="34" charset="0"/>
                          <a:cs typeface="Calibri" panose="020F0502020204030204" pitchFamily="34" charset="0"/>
                        </a:rPr>
                        <a:t>Tx</a:t>
                      </a:r>
                      <a:r>
                        <a:rPr lang="fr-FR" sz="1400" b="1" kern="0" dirty="0">
                          <a:solidFill>
                            <a:srgbClr val="FF0000"/>
                          </a:solidFill>
                          <a:latin typeface="Calibri" panose="020F0502020204030204" pitchFamily="34" charset="0"/>
                          <a:cs typeface="Calibri" panose="020F0502020204030204" pitchFamily="34" charset="0"/>
                        </a:rPr>
                        <a:t> 0</a:t>
                      </a:r>
                    </a:p>
                    <a:p>
                      <a:pPr algn="r"/>
                      <a:r>
                        <a:rPr lang="fr-FR" sz="1400" b="1" kern="0" dirty="0">
                          <a:solidFill>
                            <a:srgbClr val="FF0000"/>
                          </a:solidFill>
                          <a:latin typeface="Calibri" panose="020F0502020204030204" pitchFamily="34" charset="0"/>
                          <a:cs typeface="Calibri" panose="020F0502020204030204" pitchFamily="34" charset="0"/>
                        </a:rPr>
                        <a:t>+ Partage des économies d’énergie et des CEE</a:t>
                      </a:r>
                    </a:p>
                  </p:txBody>
                </p:sp>
                <p:sp>
                  <p:nvSpPr>
                    <p:cNvPr id="30" name="Rectangle : avec coins arrondis en diagonale 29">
                      <a:extLst>
                        <a:ext uri="{FF2B5EF4-FFF2-40B4-BE49-F238E27FC236}">
                          <a16:creationId xmlns:a16="http://schemas.microsoft.com/office/drawing/2014/main" id="{09DA28F1-DDDE-4041-B989-CF5A0F94969B}"/>
                        </a:ext>
                      </a:extLst>
                    </p:cNvPr>
                    <p:cNvSpPr/>
                    <p:nvPr/>
                  </p:nvSpPr>
                  <p:spPr>
                    <a:xfrm flipV="1">
                      <a:off x="3604866" y="4179680"/>
                      <a:ext cx="1673621" cy="361195"/>
                    </a:xfrm>
                    <a:prstGeom prst="round2DiagRect">
                      <a:avLst/>
                    </a:prstGeom>
                    <a:solidFill>
                      <a:srgbClr val="FF99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r>
                        <a:rPr lang="fr-FR" sz="16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AMO CPE</a:t>
                      </a:r>
                    </a:p>
                  </p:txBody>
                </p:sp>
                <p:cxnSp>
                  <p:nvCxnSpPr>
                    <p:cNvPr id="31" name="Connecteur droit avec flèche 30">
                      <a:extLst>
                        <a:ext uri="{FF2B5EF4-FFF2-40B4-BE49-F238E27FC236}">
                          <a16:creationId xmlns:a16="http://schemas.microsoft.com/office/drawing/2014/main" id="{D14BB0E4-8CA3-4410-8D55-A9B3799E1BD4}"/>
                        </a:ext>
                      </a:extLst>
                    </p:cNvPr>
                    <p:cNvCxnSpPr>
                      <a:cxnSpLocks/>
                      <a:stCxn id="25" idx="2"/>
                    </p:cNvCxnSpPr>
                    <p:nvPr/>
                  </p:nvCxnSpPr>
                  <p:spPr>
                    <a:xfrm flipH="1">
                      <a:off x="5354651" y="3845846"/>
                      <a:ext cx="854287" cy="1"/>
                    </a:xfrm>
                    <a:prstGeom prst="straightConnector1">
                      <a:avLst/>
                    </a:prstGeom>
                    <a:ln w="38100">
                      <a:solidFill>
                        <a:srgbClr val="FF9900"/>
                      </a:solidFill>
                      <a:headEnd type="arrow" w="lg" len="med"/>
                      <a:tailEnd type="arrow" w="lg" len="med"/>
                    </a:ln>
                  </p:spPr>
                  <p:style>
                    <a:lnRef idx="3">
                      <a:schemeClr val="accent6"/>
                    </a:lnRef>
                    <a:fillRef idx="0">
                      <a:schemeClr val="accent6"/>
                    </a:fillRef>
                    <a:effectRef idx="2">
                      <a:schemeClr val="accent6"/>
                    </a:effectRef>
                    <a:fontRef idx="minor">
                      <a:schemeClr val="tx1"/>
                    </a:fontRef>
                  </p:style>
                </p:cxnSp>
                <p:cxnSp>
                  <p:nvCxnSpPr>
                    <p:cNvPr id="33" name="Connecteur droit avec flèche 32">
                      <a:extLst>
                        <a:ext uri="{FF2B5EF4-FFF2-40B4-BE49-F238E27FC236}">
                          <a16:creationId xmlns:a16="http://schemas.microsoft.com/office/drawing/2014/main" id="{21271B4A-E978-4B49-AA1C-2372403FB45E}"/>
                        </a:ext>
                      </a:extLst>
                    </p:cNvPr>
                    <p:cNvCxnSpPr>
                      <a:cxnSpLocks/>
                    </p:cNvCxnSpPr>
                    <p:nvPr/>
                  </p:nvCxnSpPr>
                  <p:spPr>
                    <a:xfrm flipV="1">
                      <a:off x="7632122" y="2880968"/>
                      <a:ext cx="7429" cy="592317"/>
                    </a:xfrm>
                    <a:prstGeom prst="straightConnector1">
                      <a:avLst/>
                    </a:prstGeom>
                    <a:ln w="57150">
                      <a:solidFill>
                        <a:srgbClr val="00B050"/>
                      </a:solidFill>
                      <a:headEnd type="arrow" w="med" len="med"/>
                      <a:tailEnd type="arrow" w="med" len="med"/>
                    </a:ln>
                  </p:spPr>
                  <p:style>
                    <a:lnRef idx="3">
                      <a:schemeClr val="accent1"/>
                    </a:lnRef>
                    <a:fillRef idx="0">
                      <a:schemeClr val="accent1"/>
                    </a:fillRef>
                    <a:effectRef idx="2">
                      <a:schemeClr val="accent1"/>
                    </a:effectRef>
                    <a:fontRef idx="minor">
                      <a:schemeClr val="tx1"/>
                    </a:fontRef>
                  </p:style>
                </p:cxnSp>
              </p:grpSp>
              <p:sp>
                <p:nvSpPr>
                  <p:cNvPr id="15" name="ZoneTexte 14">
                    <a:extLst>
                      <a:ext uri="{FF2B5EF4-FFF2-40B4-BE49-F238E27FC236}">
                        <a16:creationId xmlns:a16="http://schemas.microsoft.com/office/drawing/2014/main" id="{B9E9760D-8C69-4EE0-A424-C4BB7D28D26D}"/>
                      </a:ext>
                    </a:extLst>
                  </p:cNvPr>
                  <p:cNvSpPr txBox="1"/>
                  <p:nvPr/>
                </p:nvSpPr>
                <p:spPr>
                  <a:xfrm flipH="1">
                    <a:off x="8795284" y="1739927"/>
                    <a:ext cx="2923843" cy="719034"/>
                  </a:xfrm>
                  <a:prstGeom prst="rect">
                    <a:avLst/>
                  </a:prstGeom>
                  <a:noFill/>
                </p:spPr>
                <p:txBody>
                  <a:bodyPr wrap="square" lIns="36000" tIns="36000" rIns="36000" bIns="36000" rtlCol="0">
                    <a:spAutoFit/>
                  </a:bodyPr>
                  <a:lstStyle/>
                  <a:p>
                    <a:r>
                      <a:rPr lang="fr-FR" sz="1400" b="1" kern="0" dirty="0">
                        <a:solidFill>
                          <a:srgbClr val="FF0000"/>
                        </a:solidFill>
                        <a:latin typeface="Calibri" panose="020F0502020204030204" pitchFamily="34" charset="0"/>
                        <a:cs typeface="Calibri" panose="020F0502020204030204" pitchFamily="34" charset="0"/>
                      </a:rPr>
                      <a:t>Cofinancement  Ingénierie +</a:t>
                    </a:r>
                  </a:p>
                  <a:p>
                    <a:r>
                      <a:rPr lang="fr-FR" sz="1400" b="1" kern="0" dirty="0">
                        <a:solidFill>
                          <a:srgbClr val="FF0000"/>
                        </a:solidFill>
                        <a:latin typeface="Calibri" panose="020F0502020204030204" pitchFamily="34" charset="0"/>
                        <a:cs typeface="Calibri" panose="020F0502020204030204" pitchFamily="34" charset="0"/>
                      </a:rPr>
                      <a:t>+ AMO CEE </a:t>
                    </a:r>
                  </a:p>
                  <a:p>
                    <a:r>
                      <a:rPr lang="fr-FR" sz="1400" b="1" kern="0" dirty="0">
                        <a:solidFill>
                          <a:srgbClr val="FF0000"/>
                        </a:solidFill>
                        <a:latin typeface="Calibri" panose="020F0502020204030204" pitchFamily="34" charset="0"/>
                        <a:cs typeface="Calibri" panose="020F0502020204030204" pitchFamily="34" charset="0"/>
                      </a:rPr>
                      <a:t>+ Outil de contre-mesure énergétique </a:t>
                    </a:r>
                  </a:p>
                </p:txBody>
              </p:sp>
            </p:grpSp>
          </p:grpSp>
          <p:cxnSp>
            <p:nvCxnSpPr>
              <p:cNvPr id="38" name="Connecteur droit avec flèche 37">
                <a:extLst>
                  <a:ext uri="{FF2B5EF4-FFF2-40B4-BE49-F238E27FC236}">
                    <a16:creationId xmlns:a16="http://schemas.microsoft.com/office/drawing/2014/main" id="{0C4BE07D-335B-4ADC-9177-0B18470A6AD3}"/>
                  </a:ext>
                </a:extLst>
              </p:cNvPr>
              <p:cNvCxnSpPr>
                <a:cxnSpLocks/>
                <a:stCxn id="26" idx="2"/>
              </p:cNvCxnSpPr>
              <p:nvPr/>
            </p:nvCxnSpPr>
            <p:spPr>
              <a:xfrm>
                <a:off x="7154899" y="2123792"/>
                <a:ext cx="2524852" cy="731674"/>
              </a:xfrm>
              <a:prstGeom prst="straightConnector1">
                <a:avLst/>
              </a:prstGeom>
              <a:ln w="57150">
                <a:solidFill>
                  <a:srgbClr val="FF0000"/>
                </a:solidFill>
                <a:headEnd type="none" w="lg" len="med"/>
                <a:tailEnd type="arrow" w="lg" len="med"/>
              </a:ln>
            </p:spPr>
            <p:style>
              <a:lnRef idx="3">
                <a:schemeClr val="accent2"/>
              </a:lnRef>
              <a:fillRef idx="0">
                <a:schemeClr val="accent2"/>
              </a:fillRef>
              <a:effectRef idx="2">
                <a:schemeClr val="accent2"/>
              </a:effectRef>
              <a:fontRef idx="minor">
                <a:schemeClr val="tx1"/>
              </a:fontRef>
            </p:style>
          </p:cxnSp>
          <p:cxnSp>
            <p:nvCxnSpPr>
              <p:cNvPr id="40" name="Connecteur droit avec flèche 39">
                <a:extLst>
                  <a:ext uri="{FF2B5EF4-FFF2-40B4-BE49-F238E27FC236}">
                    <a16:creationId xmlns:a16="http://schemas.microsoft.com/office/drawing/2014/main" id="{B608A048-0BE8-4527-9D54-60AB9330493D}"/>
                  </a:ext>
                </a:extLst>
              </p:cNvPr>
              <p:cNvCxnSpPr>
                <a:cxnSpLocks/>
              </p:cNvCxnSpPr>
              <p:nvPr/>
            </p:nvCxnSpPr>
            <p:spPr>
              <a:xfrm flipV="1">
                <a:off x="5768273" y="2588217"/>
                <a:ext cx="0" cy="775933"/>
              </a:xfrm>
              <a:prstGeom prst="straightConnector1">
                <a:avLst/>
              </a:prstGeom>
              <a:ln w="57150">
                <a:solidFill>
                  <a:srgbClr val="FF0000"/>
                </a:solidFill>
                <a:headEnd type="arrow" w="lg" len="med"/>
                <a:tailEnd type="arrow" w="lg" len="med"/>
              </a:ln>
            </p:spPr>
            <p:style>
              <a:lnRef idx="3">
                <a:schemeClr val="accent2"/>
              </a:lnRef>
              <a:fillRef idx="0">
                <a:schemeClr val="accent2"/>
              </a:fillRef>
              <a:effectRef idx="2">
                <a:schemeClr val="accent2"/>
              </a:effectRef>
              <a:fontRef idx="minor">
                <a:schemeClr val="tx1"/>
              </a:fontRef>
            </p:style>
          </p:cxnSp>
          <p:sp>
            <p:nvSpPr>
              <p:cNvPr id="43" name="ZoneTexte 42">
                <a:extLst>
                  <a:ext uri="{FF2B5EF4-FFF2-40B4-BE49-F238E27FC236}">
                    <a16:creationId xmlns:a16="http://schemas.microsoft.com/office/drawing/2014/main" id="{07247B10-345F-40F0-B4AE-D05A9C167D6F}"/>
                  </a:ext>
                </a:extLst>
              </p:cNvPr>
              <p:cNvSpPr txBox="1"/>
              <p:nvPr/>
            </p:nvSpPr>
            <p:spPr>
              <a:xfrm flipH="1">
                <a:off x="4261792" y="5186539"/>
                <a:ext cx="3033638" cy="514548"/>
              </a:xfrm>
              <a:prstGeom prst="round2DiagRect">
                <a:avLst/>
              </a:prstGeom>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ENTREPRISE</a:t>
                </a:r>
              </a:p>
            </p:txBody>
          </p:sp>
        </p:grpSp>
        <p:sp>
          <p:nvSpPr>
            <p:cNvPr id="58" name="Rectangle : avec coins arrondis en diagonale 57">
              <a:extLst>
                <a:ext uri="{FF2B5EF4-FFF2-40B4-BE49-F238E27FC236}">
                  <a16:creationId xmlns:a16="http://schemas.microsoft.com/office/drawing/2014/main" id="{A9C0D31D-5DD9-4AA1-B49F-18470370A4EA}"/>
                </a:ext>
              </a:extLst>
            </p:cNvPr>
            <p:cNvSpPr/>
            <p:nvPr/>
          </p:nvSpPr>
          <p:spPr>
            <a:xfrm flipH="1">
              <a:off x="9350273" y="4129392"/>
              <a:ext cx="2049797" cy="466578"/>
            </a:xfrm>
            <a:prstGeom prst="round2DiagRect">
              <a:avLst/>
            </a:prstGeom>
            <a:solidFill>
              <a:srgbClr val="FF99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r>
                <a:rPr lang="fr-FR" sz="16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AMO CEE</a:t>
              </a:r>
            </a:p>
          </p:txBody>
        </p:sp>
        <p:sp>
          <p:nvSpPr>
            <p:cNvPr id="59" name="Rectangle : avec coins arrondis en diagonale 58">
              <a:extLst>
                <a:ext uri="{FF2B5EF4-FFF2-40B4-BE49-F238E27FC236}">
                  <a16:creationId xmlns:a16="http://schemas.microsoft.com/office/drawing/2014/main" id="{79CEB4CB-4F99-491B-9D6A-FCE06FEDC7E5}"/>
                </a:ext>
              </a:extLst>
            </p:cNvPr>
            <p:cNvSpPr/>
            <p:nvPr/>
          </p:nvSpPr>
          <p:spPr>
            <a:xfrm flipH="1">
              <a:off x="9306815" y="3558976"/>
              <a:ext cx="2051514" cy="491556"/>
            </a:xfrm>
            <a:prstGeom prst="round2DiagRect">
              <a:avLst/>
            </a:prstGeom>
            <a:solidFill>
              <a:srgbClr val="FF99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r>
                <a:rPr lang="fr-FR" sz="16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OUTIL DE PILOTAGE ENERGETIQUE</a:t>
              </a:r>
            </a:p>
          </p:txBody>
        </p:sp>
      </p:grpSp>
    </p:spTree>
    <p:extLst>
      <p:ext uri="{BB962C8B-B14F-4D97-AF65-F5344CB8AC3E}">
        <p14:creationId xmlns:p14="http://schemas.microsoft.com/office/powerpoint/2010/main" val="280647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DDFB60A-C061-47DD-90D9-E7E3AE9BB61B}"/>
              </a:ext>
            </a:extLst>
          </p:cNvPr>
          <p:cNvSpPr>
            <a:spLocks noGrp="1"/>
          </p:cNvSpPr>
          <p:nvPr>
            <p:ph type="body" idx="1"/>
          </p:nvPr>
        </p:nvSpPr>
        <p:spPr/>
        <p:txBody>
          <a:bodyPr anchor="t">
            <a:noAutofit/>
          </a:bodyPr>
          <a:lstStyle/>
          <a:p>
            <a:r>
              <a:rPr lang="fr-FR" sz="2400" i="1" dirty="0" err="1">
                <a:highlight>
                  <a:srgbClr val="FFFF00"/>
                </a:highlight>
              </a:rPr>
              <a:t>Intracting</a:t>
            </a:r>
            <a:r>
              <a:rPr lang="fr-FR" sz="2400" i="1" dirty="0">
                <a:highlight>
                  <a:srgbClr val="FFFF00"/>
                </a:highlight>
              </a:rPr>
              <a:t> modèle Sécurisé</a:t>
            </a:r>
          </a:p>
        </p:txBody>
      </p:sp>
      <p:sp>
        <p:nvSpPr>
          <p:cNvPr id="4" name="Espace réservé du numéro de diapositive 3">
            <a:extLst>
              <a:ext uri="{FF2B5EF4-FFF2-40B4-BE49-F238E27FC236}">
                <a16:creationId xmlns:a16="http://schemas.microsoft.com/office/drawing/2014/main" id="{90F31F81-0160-4F0E-B0CA-4A92ED4CB151}"/>
              </a:ext>
            </a:extLst>
          </p:cNvPr>
          <p:cNvSpPr>
            <a:spLocks noGrp="1"/>
          </p:cNvSpPr>
          <p:nvPr>
            <p:ph type="sldNum" sz="quarter" idx="12"/>
          </p:nvPr>
        </p:nvSpPr>
        <p:spPr/>
        <p:txBody>
          <a:bodyPr/>
          <a:lstStyle/>
          <a:p>
            <a:fld id="{FF67EF60-D3B0-409C-88CD-C39F952AE724}" type="slidenum">
              <a:rPr lang="fr-FR" smtClean="0"/>
              <a:t>14</a:t>
            </a:fld>
            <a:endParaRPr lang="fr-FR"/>
          </a:p>
        </p:txBody>
      </p:sp>
      <p:sp>
        <p:nvSpPr>
          <p:cNvPr id="5" name="Titre 4">
            <a:extLst>
              <a:ext uri="{FF2B5EF4-FFF2-40B4-BE49-F238E27FC236}">
                <a16:creationId xmlns:a16="http://schemas.microsoft.com/office/drawing/2014/main" id="{BE6572E6-AE2E-4C16-B925-6012BEBE1D99}"/>
              </a:ext>
            </a:extLst>
          </p:cNvPr>
          <p:cNvSpPr>
            <a:spLocks noGrp="1"/>
          </p:cNvSpPr>
          <p:nvPr>
            <p:ph type="title"/>
          </p:nvPr>
        </p:nvSpPr>
        <p:spPr>
          <a:xfrm>
            <a:off x="1083492" y="654024"/>
            <a:ext cx="10696575" cy="468000"/>
          </a:xfrm>
        </p:spPr>
        <p:txBody>
          <a:bodyPr/>
          <a:lstStyle/>
          <a:p>
            <a:r>
              <a:rPr lang="fr-FR" dirty="0"/>
              <a:t>Exemples de bouquets de travaux</a:t>
            </a:r>
          </a:p>
        </p:txBody>
      </p:sp>
      <p:graphicFrame>
        <p:nvGraphicFramePr>
          <p:cNvPr id="8" name="Diagramme 7">
            <a:extLst>
              <a:ext uri="{FF2B5EF4-FFF2-40B4-BE49-F238E27FC236}">
                <a16:creationId xmlns:a16="http://schemas.microsoft.com/office/drawing/2014/main" id="{4EFC3BD3-9782-4391-82CC-FDA82645297F}"/>
              </a:ext>
            </a:extLst>
          </p:cNvPr>
          <p:cNvGraphicFramePr/>
          <p:nvPr/>
        </p:nvGraphicFramePr>
        <p:xfrm>
          <a:off x="1083493" y="1482024"/>
          <a:ext cx="10696575" cy="436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ce réservé du pied de page 2">
            <a:extLst>
              <a:ext uri="{FF2B5EF4-FFF2-40B4-BE49-F238E27FC236}">
                <a16:creationId xmlns:a16="http://schemas.microsoft.com/office/drawing/2014/main" id="{A2E4D1C1-9343-4194-A23A-5C4BF48F3027}"/>
              </a:ext>
            </a:extLst>
          </p:cNvPr>
          <p:cNvSpPr>
            <a:spLocks noGrp="1"/>
          </p:cNvSpPr>
          <p:nvPr>
            <p:ph type="ftr" sz="quarter" idx="11"/>
          </p:nvPr>
        </p:nvSpPr>
        <p:spPr>
          <a:xfrm>
            <a:off x="2839640" y="6828262"/>
            <a:ext cx="5040000" cy="180000"/>
          </a:xfrm>
        </p:spPr>
        <p:txBody>
          <a:bodyPr/>
          <a:lstStyle/>
          <a:p>
            <a:r>
              <a:rPr lang="fr-FR"/>
              <a:t>Intracting mutualisé - Efficacité énergétique des bâtiments </a:t>
            </a:r>
            <a:endParaRPr lang="fr-FR" dirty="0"/>
          </a:p>
        </p:txBody>
      </p:sp>
    </p:spTree>
    <p:extLst>
      <p:ext uri="{BB962C8B-B14F-4D97-AF65-F5344CB8AC3E}">
        <p14:creationId xmlns:p14="http://schemas.microsoft.com/office/powerpoint/2010/main" val="368528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114"/>
          <p:cNvSpPr txBox="1">
            <a:spLocks noGrp="1"/>
          </p:cNvSpPr>
          <p:nvPr>
            <p:ph type="body" idx="1"/>
          </p:nvPr>
        </p:nvSpPr>
        <p:spPr>
          <a:xfrm>
            <a:off x="4229688" y="2879662"/>
            <a:ext cx="4320000" cy="14400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SzPts val="1600"/>
              <a:buNone/>
            </a:pPr>
            <a:r>
              <a:rPr lang="fr-FR" sz="3000" b="0">
                <a:solidFill>
                  <a:schemeClr val="dk1"/>
                </a:solidFill>
                <a:latin typeface="Work Sans SemiBold"/>
                <a:ea typeface="Work Sans SemiBold"/>
                <a:cs typeface="Work Sans SemiBold"/>
                <a:sym typeface="Work Sans SemiBold"/>
              </a:rPr>
              <a:t>Merci</a:t>
            </a:r>
            <a:endParaRPr sz="3000" b="0">
              <a:solidFill>
                <a:schemeClr val="dk1"/>
              </a:solidFill>
              <a:latin typeface="Work Sans SemiBold"/>
              <a:ea typeface="Work Sans SemiBold"/>
              <a:cs typeface="Work Sans SemiBold"/>
              <a:sym typeface="Work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12E4DFD-1E81-4FD0-91E5-999EDE90A4C7}"/>
              </a:ext>
            </a:extLst>
          </p:cNvPr>
          <p:cNvSpPr>
            <a:spLocks noGrp="1"/>
          </p:cNvSpPr>
          <p:nvPr>
            <p:ph type="body" idx="1"/>
          </p:nvPr>
        </p:nvSpPr>
        <p:spPr/>
        <p:txBody>
          <a:bodyPr/>
          <a:lstStyle/>
          <a:p>
            <a:r>
              <a:rPr lang="fr-FR" dirty="0"/>
              <a:t>Mono-bénéficiaire</a:t>
            </a:r>
          </a:p>
          <a:p>
            <a:endParaRPr lang="fr-FR" dirty="0"/>
          </a:p>
        </p:txBody>
      </p:sp>
      <p:sp>
        <p:nvSpPr>
          <p:cNvPr id="3" name="Espace réservé du pied de page 2">
            <a:extLst>
              <a:ext uri="{FF2B5EF4-FFF2-40B4-BE49-F238E27FC236}">
                <a16:creationId xmlns:a16="http://schemas.microsoft.com/office/drawing/2014/main" id="{FEA5BB94-D89E-44AF-9219-5836B3ED2CEC}"/>
              </a:ext>
            </a:extLst>
          </p:cNvPr>
          <p:cNvSpPr>
            <a:spLocks noGrp="1"/>
          </p:cNvSpPr>
          <p:nvPr>
            <p:ph type="ftr" sz="quarter" idx="11"/>
          </p:nvPr>
        </p:nvSpPr>
        <p:spPr/>
        <p:txBody>
          <a:bodyPr/>
          <a:lstStyle/>
          <a:p>
            <a:r>
              <a:rPr lang="fr-FR" dirty="0"/>
              <a:t>Intracting mutualisé - Efficacité énergétique des bâtiments </a:t>
            </a:r>
          </a:p>
        </p:txBody>
      </p:sp>
      <p:sp>
        <p:nvSpPr>
          <p:cNvPr id="4" name="Espace réservé du numéro de diapositive 3">
            <a:extLst>
              <a:ext uri="{FF2B5EF4-FFF2-40B4-BE49-F238E27FC236}">
                <a16:creationId xmlns:a16="http://schemas.microsoft.com/office/drawing/2014/main" id="{90D15661-194A-48E9-B9F9-0B5DC7AC9E96}"/>
              </a:ext>
            </a:extLst>
          </p:cNvPr>
          <p:cNvSpPr>
            <a:spLocks noGrp="1"/>
          </p:cNvSpPr>
          <p:nvPr>
            <p:ph type="sldNum" sz="quarter" idx="12"/>
          </p:nvPr>
        </p:nvSpPr>
        <p:spPr/>
        <p:txBody>
          <a:bodyPr/>
          <a:lstStyle/>
          <a:p>
            <a:fld id="{FF67EF60-D3B0-409C-88CD-C39F952AE724}" type="slidenum">
              <a:rPr lang="fr-FR" smtClean="0"/>
              <a:t>2</a:t>
            </a:fld>
            <a:endParaRPr lang="fr-FR"/>
          </a:p>
        </p:txBody>
      </p:sp>
      <p:sp>
        <p:nvSpPr>
          <p:cNvPr id="5" name="Titre 4">
            <a:extLst>
              <a:ext uri="{FF2B5EF4-FFF2-40B4-BE49-F238E27FC236}">
                <a16:creationId xmlns:a16="http://schemas.microsoft.com/office/drawing/2014/main" id="{D3B324DC-D021-40FA-A5A6-B1552FD313CD}"/>
              </a:ext>
            </a:extLst>
          </p:cNvPr>
          <p:cNvSpPr>
            <a:spLocks noGrp="1"/>
          </p:cNvSpPr>
          <p:nvPr>
            <p:ph type="title"/>
          </p:nvPr>
        </p:nvSpPr>
        <p:spPr/>
        <p:txBody>
          <a:bodyPr/>
          <a:lstStyle/>
          <a:p>
            <a:r>
              <a:rPr lang="fr-FR"/>
              <a:t>Les 3 principaux flux financiers du dispositif intracting</a:t>
            </a:r>
            <a:endParaRPr lang="fr-FR" dirty="0"/>
          </a:p>
        </p:txBody>
      </p:sp>
      <p:pic>
        <p:nvPicPr>
          <p:cNvPr id="7" name="Image 6">
            <a:extLst>
              <a:ext uri="{FF2B5EF4-FFF2-40B4-BE49-F238E27FC236}">
                <a16:creationId xmlns:a16="http://schemas.microsoft.com/office/drawing/2014/main" id="{FFF0EAC8-463F-4F49-AAE4-13973638DF59}"/>
              </a:ext>
            </a:extLst>
          </p:cNvPr>
          <p:cNvPicPr>
            <a:picLocks noChangeAspect="1"/>
          </p:cNvPicPr>
          <p:nvPr/>
        </p:nvPicPr>
        <p:blipFill>
          <a:blip r:embed="rId2"/>
          <a:stretch>
            <a:fillRect/>
          </a:stretch>
        </p:blipFill>
        <p:spPr>
          <a:xfrm>
            <a:off x="1316231" y="1598357"/>
            <a:ext cx="9763217" cy="4673059"/>
          </a:xfrm>
          <a:prstGeom prst="rect">
            <a:avLst/>
          </a:prstGeom>
        </p:spPr>
      </p:pic>
    </p:spTree>
    <p:extLst>
      <p:ext uri="{BB962C8B-B14F-4D97-AF65-F5344CB8AC3E}">
        <p14:creationId xmlns:p14="http://schemas.microsoft.com/office/powerpoint/2010/main" val="204506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AB0A768-4E0D-4141-8123-802E96C24B62}"/>
              </a:ext>
            </a:extLst>
          </p:cNvPr>
          <p:cNvSpPr>
            <a:spLocks noGrp="1"/>
          </p:cNvSpPr>
          <p:nvPr>
            <p:ph type="body" idx="1"/>
          </p:nvPr>
        </p:nvSpPr>
        <p:spPr/>
        <p:txBody>
          <a:bodyPr/>
          <a:lstStyle/>
          <a:p>
            <a:r>
              <a:rPr lang="fr-FR" i="1" dirty="0">
                <a:solidFill>
                  <a:schemeClr val="accent6"/>
                </a:solidFill>
                <a:latin typeface="Arial" panose="020B0604020202020204" pitchFamily="34" charset="0"/>
                <a:cs typeface="Arial" panose="020B0604020202020204" pitchFamily="34" charset="0"/>
              </a:rPr>
              <a:t>Une démarche de définition du projet </a:t>
            </a:r>
          </a:p>
          <a:p>
            <a:endParaRPr lang="fr-FR" dirty="0">
              <a:solidFill>
                <a:schemeClr val="accent6"/>
              </a:solidFill>
            </a:endParaRPr>
          </a:p>
        </p:txBody>
      </p:sp>
      <p:sp>
        <p:nvSpPr>
          <p:cNvPr id="4" name="Espace réservé du numéro de diapositive 3">
            <a:extLst>
              <a:ext uri="{FF2B5EF4-FFF2-40B4-BE49-F238E27FC236}">
                <a16:creationId xmlns:a16="http://schemas.microsoft.com/office/drawing/2014/main" id="{D6D56917-6946-469E-9EDE-2EBFD715892C}"/>
              </a:ext>
            </a:extLst>
          </p:cNvPr>
          <p:cNvSpPr>
            <a:spLocks noGrp="1"/>
          </p:cNvSpPr>
          <p:nvPr>
            <p:ph type="sldNum" sz="quarter" idx="12"/>
          </p:nvPr>
        </p:nvSpPr>
        <p:spPr/>
        <p:txBody>
          <a:bodyPr/>
          <a:lstStyle/>
          <a:p>
            <a:fld id="{FF67EF60-D3B0-409C-88CD-C39F952AE724}" type="slidenum">
              <a:rPr lang="fr-FR" smtClean="0"/>
              <a:t>3</a:t>
            </a:fld>
            <a:endParaRPr lang="fr-FR"/>
          </a:p>
        </p:txBody>
      </p:sp>
      <p:sp>
        <p:nvSpPr>
          <p:cNvPr id="5" name="Titre 4">
            <a:extLst>
              <a:ext uri="{FF2B5EF4-FFF2-40B4-BE49-F238E27FC236}">
                <a16:creationId xmlns:a16="http://schemas.microsoft.com/office/drawing/2014/main" id="{FB89D600-CC78-4102-AEB5-885664639DFA}"/>
              </a:ext>
            </a:extLst>
          </p:cNvPr>
          <p:cNvSpPr>
            <a:spLocks noGrp="1"/>
          </p:cNvSpPr>
          <p:nvPr>
            <p:ph type="title"/>
          </p:nvPr>
        </p:nvSpPr>
        <p:spPr/>
        <p:txBody>
          <a:bodyPr/>
          <a:lstStyle/>
          <a:p>
            <a:r>
              <a:rPr lang="fr-FR" sz="3200" dirty="0"/>
              <a:t>Les éléments fondamentaux du dispositif intracting</a:t>
            </a:r>
            <a:endParaRPr lang="fr-FR" dirty="0"/>
          </a:p>
        </p:txBody>
      </p:sp>
      <p:sp>
        <p:nvSpPr>
          <p:cNvPr id="7" name="Espace réservé du contenu 2">
            <a:extLst>
              <a:ext uri="{FF2B5EF4-FFF2-40B4-BE49-F238E27FC236}">
                <a16:creationId xmlns:a16="http://schemas.microsoft.com/office/drawing/2014/main" id="{3D2FA013-50B5-440D-942A-D1B790773D6B}"/>
              </a:ext>
            </a:extLst>
          </p:cNvPr>
          <p:cNvSpPr txBox="1">
            <a:spLocks/>
          </p:cNvSpPr>
          <p:nvPr/>
        </p:nvSpPr>
        <p:spPr>
          <a:xfrm>
            <a:off x="999306" y="5475767"/>
            <a:ext cx="10696575" cy="713218"/>
          </a:xfrm>
          <a:prstGeom prst="rect">
            <a:avLst/>
          </a:prstGeom>
          <a:ln>
            <a:noFill/>
          </a:ln>
        </p:spPr>
        <p:txBody>
          <a:bodyPr lIns="36000" rIns="36000" anchor="t">
            <a:noAutofit/>
          </a:bodyPr>
          <a:lstStyle>
            <a:lvl1pPr marL="0" indent="0" algn="l" defTabSz="958474"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79237" indent="0" algn="l" defTabSz="958474" rtl="0" eaLnBrk="1" latinLnBrk="0" hangingPunct="1">
              <a:lnSpc>
                <a:spcPct val="90000"/>
              </a:lnSpc>
              <a:spcBef>
                <a:spcPts val="0"/>
              </a:spcBef>
              <a:buFont typeface="Arial" panose="020B0604020202020204" pitchFamily="34" charset="0"/>
              <a:buNone/>
              <a:defRPr sz="2096" b="1" kern="1200">
                <a:solidFill>
                  <a:srgbClr val="00B0F0"/>
                </a:solidFill>
                <a:latin typeface="+mn-lt"/>
                <a:ea typeface="+mn-ea"/>
                <a:cs typeface="+mn-cs"/>
              </a:defRPr>
            </a:lvl2pPr>
            <a:lvl3pPr marL="958474" indent="0" algn="l" defTabSz="958474" rtl="0" eaLnBrk="1" latinLnBrk="0" hangingPunct="1">
              <a:lnSpc>
                <a:spcPct val="90000"/>
              </a:lnSpc>
              <a:spcBef>
                <a:spcPts val="0"/>
              </a:spcBef>
              <a:buFont typeface="Arial" panose="020B0604020202020204" pitchFamily="34" charset="0"/>
              <a:buNone/>
              <a:defRPr sz="1887" b="1" kern="1200">
                <a:solidFill>
                  <a:srgbClr val="00B0F0"/>
                </a:solidFill>
                <a:latin typeface="+mn-lt"/>
                <a:ea typeface="+mn-ea"/>
                <a:cs typeface="+mn-cs"/>
              </a:defRPr>
            </a:lvl3pPr>
            <a:lvl4pPr marL="1437711" indent="0" algn="l" defTabSz="958474" rtl="0" eaLnBrk="1" latinLnBrk="0" hangingPunct="1">
              <a:lnSpc>
                <a:spcPct val="90000"/>
              </a:lnSpc>
              <a:spcBef>
                <a:spcPts val="0"/>
              </a:spcBef>
              <a:buFont typeface="Arial" panose="020B0604020202020204" pitchFamily="34" charset="0"/>
              <a:buNone/>
              <a:defRPr sz="1677" b="1" kern="1200">
                <a:solidFill>
                  <a:srgbClr val="00B0F0"/>
                </a:solidFill>
                <a:latin typeface="+mn-lt"/>
                <a:ea typeface="+mn-ea"/>
                <a:cs typeface="+mn-cs"/>
              </a:defRPr>
            </a:lvl4pPr>
            <a:lvl5pPr marL="1916948" indent="0" algn="l" defTabSz="958474" rtl="0" eaLnBrk="1" latinLnBrk="0" hangingPunct="1">
              <a:lnSpc>
                <a:spcPct val="90000"/>
              </a:lnSpc>
              <a:spcBef>
                <a:spcPts val="0"/>
              </a:spcBef>
              <a:buFont typeface="Arial" panose="020B0604020202020204" pitchFamily="34" charset="0"/>
              <a:buNone/>
              <a:defRPr sz="1677" b="1" kern="1200">
                <a:solidFill>
                  <a:srgbClr val="00B0F0"/>
                </a:solidFill>
                <a:latin typeface="+mn-lt"/>
                <a:ea typeface="+mn-ea"/>
                <a:cs typeface="+mn-cs"/>
              </a:defRPr>
            </a:lvl5pPr>
            <a:lvl6pPr marL="2396185" indent="0" algn="l" defTabSz="958474" rtl="0" eaLnBrk="1" latinLnBrk="0" hangingPunct="1">
              <a:lnSpc>
                <a:spcPct val="90000"/>
              </a:lnSpc>
              <a:spcBef>
                <a:spcPts val="524"/>
              </a:spcBef>
              <a:buFont typeface="Arial" panose="020B0604020202020204" pitchFamily="34" charset="0"/>
              <a:buNone/>
              <a:defRPr sz="1677" b="1" kern="1200">
                <a:solidFill>
                  <a:schemeClr val="tx1"/>
                </a:solidFill>
                <a:latin typeface="+mn-lt"/>
                <a:ea typeface="+mn-ea"/>
                <a:cs typeface="+mn-cs"/>
              </a:defRPr>
            </a:lvl6pPr>
            <a:lvl7pPr marL="2875422" indent="0" algn="l" defTabSz="958474" rtl="0" eaLnBrk="1" latinLnBrk="0" hangingPunct="1">
              <a:lnSpc>
                <a:spcPct val="90000"/>
              </a:lnSpc>
              <a:spcBef>
                <a:spcPts val="524"/>
              </a:spcBef>
              <a:buFont typeface="Arial" panose="020B0604020202020204" pitchFamily="34" charset="0"/>
              <a:buNone/>
              <a:defRPr sz="1677" b="1" kern="1200">
                <a:solidFill>
                  <a:schemeClr val="tx1"/>
                </a:solidFill>
                <a:latin typeface="+mn-lt"/>
                <a:ea typeface="+mn-ea"/>
                <a:cs typeface="+mn-cs"/>
              </a:defRPr>
            </a:lvl7pPr>
            <a:lvl8pPr marL="3354659" indent="0" algn="l" defTabSz="958474" rtl="0" eaLnBrk="1" latinLnBrk="0" hangingPunct="1">
              <a:lnSpc>
                <a:spcPct val="90000"/>
              </a:lnSpc>
              <a:spcBef>
                <a:spcPts val="524"/>
              </a:spcBef>
              <a:buFont typeface="Arial" panose="020B0604020202020204" pitchFamily="34" charset="0"/>
              <a:buNone/>
              <a:defRPr sz="1677" b="1" kern="1200">
                <a:solidFill>
                  <a:schemeClr val="tx1"/>
                </a:solidFill>
                <a:latin typeface="+mn-lt"/>
                <a:ea typeface="+mn-ea"/>
                <a:cs typeface="+mn-cs"/>
              </a:defRPr>
            </a:lvl8pPr>
            <a:lvl9pPr marL="3833896" indent="0" algn="l" defTabSz="958474" rtl="0" eaLnBrk="1" latinLnBrk="0" hangingPunct="1">
              <a:lnSpc>
                <a:spcPct val="90000"/>
              </a:lnSpc>
              <a:spcBef>
                <a:spcPts val="524"/>
              </a:spcBef>
              <a:buFont typeface="Arial" panose="020B0604020202020204" pitchFamily="34" charset="0"/>
              <a:buNone/>
              <a:defRPr sz="1677" b="1" kern="1200">
                <a:solidFill>
                  <a:schemeClr val="tx1"/>
                </a:solidFill>
                <a:latin typeface="+mn-lt"/>
                <a:ea typeface="+mn-ea"/>
                <a:cs typeface="+mn-cs"/>
              </a:defRPr>
            </a:lvl9pPr>
          </a:lstStyle>
          <a:p>
            <a:pPr marL="0" lvl="1">
              <a:lnSpc>
                <a:spcPct val="110000"/>
              </a:lnSpc>
              <a:spcBef>
                <a:spcPts val="600"/>
              </a:spcBef>
              <a:buClr>
                <a:srgbClr val="FF0000"/>
              </a:buClr>
            </a:pPr>
            <a:r>
              <a:rPr lang="fr-FR" sz="2000" b="0" i="1" dirty="0">
                <a:solidFill>
                  <a:schemeClr val="bg2"/>
                </a:solidFill>
                <a:latin typeface="Arial" panose="020B0604020202020204" pitchFamily="34" charset="0"/>
                <a:cs typeface="Arial" panose="020B0604020202020204" pitchFamily="34" charset="0"/>
              </a:rPr>
              <a:t>Les économies permettent de rembourser l’avance de la CDC et de financer de nouvelles actions. </a:t>
            </a:r>
          </a:p>
        </p:txBody>
      </p:sp>
      <p:graphicFrame>
        <p:nvGraphicFramePr>
          <p:cNvPr id="2" name="Diagramme 1">
            <a:extLst>
              <a:ext uri="{FF2B5EF4-FFF2-40B4-BE49-F238E27FC236}">
                <a16:creationId xmlns:a16="http://schemas.microsoft.com/office/drawing/2014/main" id="{BC712B04-0386-46E1-B6C1-BD13D7921278}"/>
              </a:ext>
            </a:extLst>
          </p:cNvPr>
          <p:cNvGraphicFramePr/>
          <p:nvPr>
            <p:extLst>
              <p:ext uri="{D42A27DB-BD31-4B8C-83A1-F6EECF244321}">
                <p14:modId xmlns:p14="http://schemas.microsoft.com/office/powerpoint/2010/main" val="4216036991"/>
              </p:ext>
            </p:extLst>
          </p:nvPr>
        </p:nvGraphicFramePr>
        <p:xfrm>
          <a:off x="1083494" y="1564455"/>
          <a:ext cx="9995953" cy="391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Espace réservé du pied de page 2">
            <a:extLst>
              <a:ext uri="{FF2B5EF4-FFF2-40B4-BE49-F238E27FC236}">
                <a16:creationId xmlns:a16="http://schemas.microsoft.com/office/drawing/2014/main" id="{FAC4835E-72E0-4E43-B542-10AE85922885}"/>
              </a:ext>
            </a:extLst>
          </p:cNvPr>
          <p:cNvSpPr>
            <a:spLocks noGrp="1"/>
          </p:cNvSpPr>
          <p:nvPr>
            <p:ph type="ftr" sz="quarter" idx="11"/>
          </p:nvPr>
        </p:nvSpPr>
        <p:spPr>
          <a:xfrm>
            <a:off x="2839640" y="6828262"/>
            <a:ext cx="5040000" cy="180000"/>
          </a:xfrm>
        </p:spPr>
        <p:txBody>
          <a:bodyPr/>
          <a:lstStyle/>
          <a:p>
            <a:r>
              <a:rPr lang="fr-FR"/>
              <a:t>Intracting mutualisé - Efficacité énergétique des bâtiments </a:t>
            </a:r>
            <a:endParaRPr lang="fr-FR" dirty="0"/>
          </a:p>
        </p:txBody>
      </p:sp>
    </p:spTree>
    <p:extLst>
      <p:ext uri="{BB962C8B-B14F-4D97-AF65-F5344CB8AC3E}">
        <p14:creationId xmlns:p14="http://schemas.microsoft.com/office/powerpoint/2010/main" val="147833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DDFB60A-C061-47DD-90D9-E7E3AE9BB61B}"/>
              </a:ext>
            </a:extLst>
          </p:cNvPr>
          <p:cNvSpPr>
            <a:spLocks noGrp="1"/>
          </p:cNvSpPr>
          <p:nvPr>
            <p:ph type="body" idx="1"/>
          </p:nvPr>
        </p:nvSpPr>
        <p:spPr/>
        <p:txBody>
          <a:bodyPr anchor="t">
            <a:noAutofit/>
          </a:bodyPr>
          <a:lstStyle/>
          <a:p>
            <a:r>
              <a:rPr lang="fr-FR" i="1" dirty="0"/>
              <a:t>Les travaux portent essentiellement sur des équipements et des systèmes </a:t>
            </a:r>
          </a:p>
        </p:txBody>
      </p:sp>
      <p:sp>
        <p:nvSpPr>
          <p:cNvPr id="4" name="Espace réservé du numéro de diapositive 3">
            <a:extLst>
              <a:ext uri="{FF2B5EF4-FFF2-40B4-BE49-F238E27FC236}">
                <a16:creationId xmlns:a16="http://schemas.microsoft.com/office/drawing/2014/main" id="{90F31F81-0160-4F0E-B0CA-4A92ED4CB151}"/>
              </a:ext>
            </a:extLst>
          </p:cNvPr>
          <p:cNvSpPr>
            <a:spLocks noGrp="1"/>
          </p:cNvSpPr>
          <p:nvPr>
            <p:ph type="sldNum" sz="quarter" idx="12"/>
          </p:nvPr>
        </p:nvSpPr>
        <p:spPr/>
        <p:txBody>
          <a:bodyPr/>
          <a:lstStyle/>
          <a:p>
            <a:fld id="{FF67EF60-D3B0-409C-88CD-C39F952AE724}" type="slidenum">
              <a:rPr lang="fr-FR" smtClean="0"/>
              <a:t>4</a:t>
            </a:fld>
            <a:endParaRPr lang="fr-FR"/>
          </a:p>
        </p:txBody>
      </p:sp>
      <p:sp>
        <p:nvSpPr>
          <p:cNvPr id="5" name="Titre 4">
            <a:extLst>
              <a:ext uri="{FF2B5EF4-FFF2-40B4-BE49-F238E27FC236}">
                <a16:creationId xmlns:a16="http://schemas.microsoft.com/office/drawing/2014/main" id="{BE6572E6-AE2E-4C16-B925-6012BEBE1D99}"/>
              </a:ext>
            </a:extLst>
          </p:cNvPr>
          <p:cNvSpPr>
            <a:spLocks noGrp="1"/>
          </p:cNvSpPr>
          <p:nvPr>
            <p:ph type="title"/>
          </p:nvPr>
        </p:nvSpPr>
        <p:spPr/>
        <p:txBody>
          <a:bodyPr/>
          <a:lstStyle/>
          <a:p>
            <a:r>
              <a:rPr lang="fr-FR" dirty="0"/>
              <a:t>Exemples de bouquets de travaux</a:t>
            </a:r>
          </a:p>
        </p:txBody>
      </p:sp>
      <p:graphicFrame>
        <p:nvGraphicFramePr>
          <p:cNvPr id="8" name="Diagramme 7">
            <a:extLst>
              <a:ext uri="{FF2B5EF4-FFF2-40B4-BE49-F238E27FC236}">
                <a16:creationId xmlns:a16="http://schemas.microsoft.com/office/drawing/2014/main" id="{4EFC3BD3-9782-4391-82CC-FDA82645297F}"/>
              </a:ext>
            </a:extLst>
          </p:cNvPr>
          <p:cNvGraphicFramePr/>
          <p:nvPr/>
        </p:nvGraphicFramePr>
        <p:xfrm>
          <a:off x="1083493" y="1482024"/>
          <a:ext cx="10696575" cy="478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ce réservé du pied de page 2">
            <a:extLst>
              <a:ext uri="{FF2B5EF4-FFF2-40B4-BE49-F238E27FC236}">
                <a16:creationId xmlns:a16="http://schemas.microsoft.com/office/drawing/2014/main" id="{A2E4D1C1-9343-4194-A23A-5C4BF48F3027}"/>
              </a:ext>
            </a:extLst>
          </p:cNvPr>
          <p:cNvSpPr>
            <a:spLocks noGrp="1"/>
          </p:cNvSpPr>
          <p:nvPr>
            <p:ph type="ftr" sz="quarter" idx="11"/>
          </p:nvPr>
        </p:nvSpPr>
        <p:spPr>
          <a:xfrm>
            <a:off x="2839640" y="6828262"/>
            <a:ext cx="5040000" cy="180000"/>
          </a:xfrm>
        </p:spPr>
        <p:txBody>
          <a:bodyPr/>
          <a:lstStyle/>
          <a:p>
            <a:r>
              <a:rPr lang="fr-FR"/>
              <a:t>Intracting mutualisé - Efficacité énergétique des bâtiments </a:t>
            </a:r>
            <a:endParaRPr lang="fr-FR" dirty="0"/>
          </a:p>
        </p:txBody>
      </p:sp>
    </p:spTree>
    <p:extLst>
      <p:ext uri="{BB962C8B-B14F-4D97-AF65-F5344CB8AC3E}">
        <p14:creationId xmlns:p14="http://schemas.microsoft.com/office/powerpoint/2010/main" val="212606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B59737-9DC4-4486-AF2D-2D9C075B2E68}"/>
              </a:ext>
            </a:extLst>
          </p:cNvPr>
          <p:cNvSpPr>
            <a:spLocks noGrp="1"/>
          </p:cNvSpPr>
          <p:nvPr>
            <p:ph type="body" idx="1"/>
          </p:nvPr>
        </p:nvSpPr>
        <p:spPr/>
        <p:txBody>
          <a:bodyPr/>
          <a:lstStyle/>
          <a:p>
            <a:r>
              <a:rPr lang="fr-FR" i="1" dirty="0"/>
              <a:t>Pour favoriser la mutualisation et la massification des actions de rénovation énergétique</a:t>
            </a:r>
          </a:p>
        </p:txBody>
      </p:sp>
      <p:sp>
        <p:nvSpPr>
          <p:cNvPr id="3" name="Espace réservé du pied de page 2">
            <a:extLst>
              <a:ext uri="{FF2B5EF4-FFF2-40B4-BE49-F238E27FC236}">
                <a16:creationId xmlns:a16="http://schemas.microsoft.com/office/drawing/2014/main" id="{79D72FEC-D034-42E7-96A6-5D633D688B5C}"/>
              </a:ext>
            </a:extLst>
          </p:cNvPr>
          <p:cNvSpPr>
            <a:spLocks noGrp="1"/>
          </p:cNvSpPr>
          <p:nvPr>
            <p:ph type="ftr" sz="quarter" idx="11"/>
          </p:nvPr>
        </p:nvSpPr>
        <p:spPr/>
        <p:txBody>
          <a:bodyPr/>
          <a:lstStyle/>
          <a:p>
            <a:r>
              <a:rPr lang="fr-FR"/>
              <a:t>Intracting mutualisé - Efficacité énergétique des bâtiments </a:t>
            </a:r>
            <a:endParaRPr lang="fr-FR" dirty="0"/>
          </a:p>
        </p:txBody>
      </p:sp>
      <p:sp>
        <p:nvSpPr>
          <p:cNvPr id="4" name="Espace réservé du numéro de diapositive 3">
            <a:extLst>
              <a:ext uri="{FF2B5EF4-FFF2-40B4-BE49-F238E27FC236}">
                <a16:creationId xmlns:a16="http://schemas.microsoft.com/office/drawing/2014/main" id="{F4682BA6-9519-48FC-8FF3-D08DE8CFD238}"/>
              </a:ext>
            </a:extLst>
          </p:cNvPr>
          <p:cNvSpPr>
            <a:spLocks noGrp="1"/>
          </p:cNvSpPr>
          <p:nvPr>
            <p:ph type="sldNum" sz="quarter" idx="12"/>
          </p:nvPr>
        </p:nvSpPr>
        <p:spPr/>
        <p:txBody>
          <a:bodyPr/>
          <a:lstStyle/>
          <a:p>
            <a:fld id="{FF67EF60-D3B0-409C-88CD-C39F952AE724}" type="slidenum">
              <a:rPr lang="fr-FR" smtClean="0"/>
              <a:t>5</a:t>
            </a:fld>
            <a:endParaRPr lang="fr-FR"/>
          </a:p>
        </p:txBody>
      </p:sp>
      <p:sp>
        <p:nvSpPr>
          <p:cNvPr id="5" name="Titre 4">
            <a:extLst>
              <a:ext uri="{FF2B5EF4-FFF2-40B4-BE49-F238E27FC236}">
                <a16:creationId xmlns:a16="http://schemas.microsoft.com/office/drawing/2014/main" id="{31670E5C-3284-44C3-9BF2-121B323EE756}"/>
              </a:ext>
            </a:extLst>
          </p:cNvPr>
          <p:cNvSpPr>
            <a:spLocks noGrp="1"/>
          </p:cNvSpPr>
          <p:nvPr>
            <p:ph type="title"/>
          </p:nvPr>
        </p:nvSpPr>
        <p:spPr/>
        <p:txBody>
          <a:bodyPr/>
          <a:lstStyle/>
          <a:p>
            <a:r>
              <a:rPr lang="fr-FR" dirty="0"/>
              <a:t>Une évolution réglementaire dans la loi Energie-Climat</a:t>
            </a:r>
          </a:p>
        </p:txBody>
      </p:sp>
      <p:sp>
        <p:nvSpPr>
          <p:cNvPr id="6" name="Espace réservé du texte 5">
            <a:extLst>
              <a:ext uri="{FF2B5EF4-FFF2-40B4-BE49-F238E27FC236}">
                <a16:creationId xmlns:a16="http://schemas.microsoft.com/office/drawing/2014/main" id="{10C9CE36-79A2-4A9C-B3E5-B855CBBE98EB}"/>
              </a:ext>
            </a:extLst>
          </p:cNvPr>
          <p:cNvSpPr>
            <a:spLocks noGrp="1"/>
          </p:cNvSpPr>
          <p:nvPr>
            <p:ph type="body" sz="quarter" idx="13"/>
          </p:nvPr>
        </p:nvSpPr>
        <p:spPr>
          <a:xfrm>
            <a:off x="1041399" y="2175847"/>
            <a:ext cx="10696575" cy="4409188"/>
          </a:xfrm>
        </p:spPr>
        <p:txBody>
          <a:bodyPr/>
          <a:lstStyle/>
          <a:p>
            <a:pPr>
              <a:spcBef>
                <a:spcPts val="600"/>
              </a:spcBef>
            </a:pPr>
            <a:r>
              <a:rPr lang="fr-FR" sz="1600" i="0" dirty="0">
                <a:solidFill>
                  <a:schemeClr val="bg2"/>
                </a:solidFill>
              </a:rPr>
              <a:t>Un amendement du gouvernement à la loi Energie Climat a été adopté pour étendre le champs d’action des EPCI pour la rénovation énergétique du patrimoine de leurs membres.</a:t>
            </a:r>
          </a:p>
          <a:p>
            <a:pPr>
              <a:spcBef>
                <a:spcPts val="600"/>
              </a:spcBef>
            </a:pPr>
            <a:endParaRPr lang="fr-FR" sz="1600" i="0" dirty="0">
              <a:solidFill>
                <a:schemeClr val="bg2"/>
              </a:solidFill>
            </a:endParaRPr>
          </a:p>
          <a:p>
            <a:pPr>
              <a:spcBef>
                <a:spcPts val="600"/>
              </a:spcBef>
            </a:pPr>
            <a:r>
              <a:rPr lang="fr-FR" i="0" dirty="0">
                <a:solidFill>
                  <a:schemeClr val="bg2"/>
                </a:solidFill>
              </a:rPr>
              <a:t>Article 3 bis D</a:t>
            </a:r>
          </a:p>
          <a:p>
            <a:pPr>
              <a:spcBef>
                <a:spcPts val="600"/>
              </a:spcBef>
            </a:pPr>
            <a:r>
              <a:rPr lang="fr-FR" i="0" dirty="0">
                <a:solidFill>
                  <a:schemeClr val="bg2"/>
                </a:solidFill>
              </a:rPr>
              <a:t>L’article L. 2224-34 du code général des collectivités territoriales est complété par un alinéa ainsi rédigé: « </a:t>
            </a:r>
            <a:r>
              <a:rPr lang="fr-FR" dirty="0">
                <a:solidFill>
                  <a:schemeClr val="bg2"/>
                </a:solidFill>
              </a:rPr>
              <a:t>Les personnes publiques mentionnées au présent article peuvent prendre en charge, pour le compte de leurs membres, tout ou partie des travaux nécessaires pour améliorer la performance énergétique des bâtiments dont ces membres sont propriétaires. Elles peuvent assurer le financement de ces travaux. Ces travaux font l’objet de conventions conclues avec les membres bénéficiaires. </a:t>
            </a:r>
            <a:r>
              <a:rPr lang="fr-FR" i="0" dirty="0">
                <a:solidFill>
                  <a:schemeClr val="bg2"/>
                </a:solidFill>
              </a:rPr>
              <a:t>»</a:t>
            </a:r>
          </a:p>
          <a:p>
            <a:pPr>
              <a:spcBef>
                <a:spcPts val="600"/>
              </a:spcBef>
            </a:pPr>
            <a:endParaRPr lang="fr-FR" sz="1600" i="0" dirty="0">
              <a:solidFill>
                <a:schemeClr val="bg2"/>
              </a:solidFill>
            </a:endParaRPr>
          </a:p>
          <a:p>
            <a:pPr algn="ctr">
              <a:spcBef>
                <a:spcPts val="600"/>
              </a:spcBef>
            </a:pPr>
            <a:r>
              <a:rPr lang="fr-FR" sz="1600" i="0" dirty="0">
                <a:solidFill>
                  <a:schemeClr val="bg2"/>
                </a:solidFill>
              </a:rPr>
              <a:t>La loi a été définitivement promulguée le 8 novembre 2019.</a:t>
            </a:r>
          </a:p>
          <a:p>
            <a:pPr algn="ctr">
              <a:spcBef>
                <a:spcPts val="600"/>
              </a:spcBef>
            </a:pPr>
            <a:r>
              <a:rPr lang="fr-FR" sz="1600" dirty="0">
                <a:solidFill>
                  <a:schemeClr val="tx1"/>
                </a:solidFill>
                <a:hlinkClick r:id="rId2">
                  <a:extLst>
                    <a:ext uri="{A12FA001-AC4F-418D-AE19-62706E023703}">
                      <ahyp:hlinkClr xmlns:ahyp="http://schemas.microsoft.com/office/drawing/2018/hyperlinkcolor" val="tx"/>
                    </a:ext>
                  </a:extLst>
                </a:hlinkClick>
              </a:rPr>
              <a:t>https://www.banquedesterritoires.fr/le-senat-adopte-definitivement-le-projet-de-loi-energie-et-climat</a:t>
            </a:r>
            <a:r>
              <a:rPr lang="fr-FR" sz="1600" dirty="0">
                <a:solidFill>
                  <a:schemeClr val="tx1"/>
                </a:solidFill>
              </a:rPr>
              <a:t> </a:t>
            </a:r>
          </a:p>
        </p:txBody>
      </p:sp>
    </p:spTree>
    <p:extLst>
      <p:ext uri="{BB962C8B-B14F-4D97-AF65-F5344CB8AC3E}">
        <p14:creationId xmlns:p14="http://schemas.microsoft.com/office/powerpoint/2010/main" val="298664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AA6B3CB-EB94-406C-9BBE-5859356D21EC}"/>
              </a:ext>
            </a:extLst>
          </p:cNvPr>
          <p:cNvSpPr>
            <a:spLocks noGrp="1"/>
          </p:cNvSpPr>
          <p:nvPr>
            <p:ph type="body" idx="1"/>
          </p:nvPr>
        </p:nvSpPr>
        <p:spPr/>
        <p:txBody>
          <a:bodyPr/>
          <a:lstStyle/>
          <a:p>
            <a:r>
              <a:rPr lang="fr-FR" dirty="0"/>
              <a:t>Schéma complexe avec AMO</a:t>
            </a:r>
          </a:p>
        </p:txBody>
      </p:sp>
      <p:sp>
        <p:nvSpPr>
          <p:cNvPr id="3" name="Espace réservé du pied de page 2">
            <a:extLst>
              <a:ext uri="{FF2B5EF4-FFF2-40B4-BE49-F238E27FC236}">
                <a16:creationId xmlns:a16="http://schemas.microsoft.com/office/drawing/2014/main" id="{C7C296D1-8D91-48AA-9184-1D51D76FD6E4}"/>
              </a:ext>
            </a:extLst>
          </p:cNvPr>
          <p:cNvSpPr>
            <a:spLocks noGrp="1"/>
          </p:cNvSpPr>
          <p:nvPr>
            <p:ph type="ftr" sz="quarter" idx="11"/>
          </p:nvPr>
        </p:nvSpPr>
        <p:spPr/>
        <p:txBody>
          <a:bodyPr/>
          <a:lstStyle/>
          <a:p>
            <a:r>
              <a:rPr lang="fr-FR"/>
              <a:t>Intracting mutualisé - Efficacité énergétique des bâtiments </a:t>
            </a:r>
            <a:endParaRPr lang="fr-FR" dirty="0"/>
          </a:p>
        </p:txBody>
      </p:sp>
      <p:sp>
        <p:nvSpPr>
          <p:cNvPr id="5" name="Titre 4">
            <a:extLst>
              <a:ext uri="{FF2B5EF4-FFF2-40B4-BE49-F238E27FC236}">
                <a16:creationId xmlns:a16="http://schemas.microsoft.com/office/drawing/2014/main" id="{A30BC54C-5216-45AF-A4EE-7B02B8D011FD}"/>
              </a:ext>
            </a:extLst>
          </p:cNvPr>
          <p:cNvSpPr>
            <a:spLocks noGrp="1"/>
          </p:cNvSpPr>
          <p:nvPr>
            <p:ph type="title"/>
          </p:nvPr>
        </p:nvSpPr>
        <p:spPr/>
        <p:txBody>
          <a:bodyPr/>
          <a:lstStyle/>
          <a:p>
            <a:r>
              <a:rPr lang="fr-FR" sz="2800" dirty="0">
                <a:solidFill>
                  <a:srgbClr val="FF0000"/>
                </a:solidFill>
                <a:latin typeface="Arial" panose="020B0604020202020204" pitchFamily="34" charset="0"/>
                <a:cs typeface="Arial" panose="020B0604020202020204" pitchFamily="34" charset="0"/>
              </a:rPr>
              <a:t>Mutualisation technique (SDE) et intracting individualisé (CL)</a:t>
            </a:r>
            <a:endParaRPr lang="fr-FR" dirty="0"/>
          </a:p>
        </p:txBody>
      </p:sp>
      <p:sp>
        <p:nvSpPr>
          <p:cNvPr id="4" name="Espace réservé du numéro de diapositive 3">
            <a:extLst>
              <a:ext uri="{FF2B5EF4-FFF2-40B4-BE49-F238E27FC236}">
                <a16:creationId xmlns:a16="http://schemas.microsoft.com/office/drawing/2014/main" id="{7F6F7103-3249-4691-8CCB-1A2C43163FB0}"/>
              </a:ext>
            </a:extLst>
          </p:cNvPr>
          <p:cNvSpPr>
            <a:spLocks noGrp="1"/>
          </p:cNvSpPr>
          <p:nvPr>
            <p:ph type="sldNum" sz="quarter" idx="12"/>
          </p:nvPr>
        </p:nvSpPr>
        <p:spPr/>
        <p:txBody>
          <a:bodyPr/>
          <a:lstStyle/>
          <a:p>
            <a:fld id="{FF67EF60-D3B0-409C-88CD-C39F952AE724}" type="slidenum">
              <a:rPr lang="fr-FR" smtClean="0"/>
              <a:t>6</a:t>
            </a:fld>
            <a:endParaRPr lang="fr-FR"/>
          </a:p>
        </p:txBody>
      </p:sp>
      <p:grpSp>
        <p:nvGrpSpPr>
          <p:cNvPr id="29" name="Groupe 28">
            <a:extLst>
              <a:ext uri="{FF2B5EF4-FFF2-40B4-BE49-F238E27FC236}">
                <a16:creationId xmlns:a16="http://schemas.microsoft.com/office/drawing/2014/main" id="{9F255ED2-D461-4967-8CD7-4A208B902265}"/>
              </a:ext>
            </a:extLst>
          </p:cNvPr>
          <p:cNvGrpSpPr/>
          <p:nvPr/>
        </p:nvGrpSpPr>
        <p:grpSpPr>
          <a:xfrm>
            <a:off x="608098" y="2413351"/>
            <a:ext cx="8550655" cy="3525446"/>
            <a:chOff x="622847" y="2840015"/>
            <a:chExt cx="8550655" cy="3525446"/>
          </a:xfrm>
        </p:grpSpPr>
        <p:grpSp>
          <p:nvGrpSpPr>
            <p:cNvPr id="168" name="Groupe 167">
              <a:extLst>
                <a:ext uri="{FF2B5EF4-FFF2-40B4-BE49-F238E27FC236}">
                  <a16:creationId xmlns:a16="http://schemas.microsoft.com/office/drawing/2014/main" id="{D3EF57EA-2627-4288-8749-0DF3B36F0888}"/>
                </a:ext>
              </a:extLst>
            </p:cNvPr>
            <p:cNvGrpSpPr/>
            <p:nvPr/>
          </p:nvGrpSpPr>
          <p:grpSpPr>
            <a:xfrm>
              <a:off x="622847" y="2840015"/>
              <a:ext cx="8550655" cy="3498517"/>
              <a:chOff x="2251059" y="2386313"/>
              <a:chExt cx="8892311" cy="3601792"/>
            </a:xfrm>
          </p:grpSpPr>
          <p:grpSp>
            <p:nvGrpSpPr>
              <p:cNvPr id="14" name="Groupe 13">
                <a:extLst>
                  <a:ext uri="{FF2B5EF4-FFF2-40B4-BE49-F238E27FC236}">
                    <a16:creationId xmlns:a16="http://schemas.microsoft.com/office/drawing/2014/main" id="{8E3C2B37-4CF5-4AF1-BB4A-C96EFEF81B13}"/>
                  </a:ext>
                </a:extLst>
              </p:cNvPr>
              <p:cNvGrpSpPr/>
              <p:nvPr/>
            </p:nvGrpSpPr>
            <p:grpSpPr>
              <a:xfrm>
                <a:off x="2251059" y="2386313"/>
                <a:ext cx="8892311" cy="3601792"/>
                <a:chOff x="2251059" y="3320155"/>
                <a:chExt cx="8892311" cy="3431178"/>
              </a:xfrm>
            </p:grpSpPr>
            <p:grpSp>
              <p:nvGrpSpPr>
                <p:cNvPr id="13" name="Groupe 12">
                  <a:extLst>
                    <a:ext uri="{FF2B5EF4-FFF2-40B4-BE49-F238E27FC236}">
                      <a16:creationId xmlns:a16="http://schemas.microsoft.com/office/drawing/2014/main" id="{585D6830-5031-449E-85EF-CD3BE39096A6}"/>
                    </a:ext>
                  </a:extLst>
                </p:cNvPr>
                <p:cNvGrpSpPr/>
                <p:nvPr/>
              </p:nvGrpSpPr>
              <p:grpSpPr>
                <a:xfrm>
                  <a:off x="2251059" y="3440226"/>
                  <a:ext cx="8892311" cy="3311107"/>
                  <a:chOff x="2251059" y="3440226"/>
                  <a:chExt cx="8892311" cy="3311107"/>
                </a:xfrm>
              </p:grpSpPr>
              <p:grpSp>
                <p:nvGrpSpPr>
                  <p:cNvPr id="46" name="Groupe 45">
                    <a:extLst>
                      <a:ext uri="{FF2B5EF4-FFF2-40B4-BE49-F238E27FC236}">
                        <a16:creationId xmlns:a16="http://schemas.microsoft.com/office/drawing/2014/main" id="{AFB672B6-B3FC-43E8-B436-C87951EDAF51}"/>
                      </a:ext>
                    </a:extLst>
                  </p:cNvPr>
                  <p:cNvGrpSpPr/>
                  <p:nvPr/>
                </p:nvGrpSpPr>
                <p:grpSpPr>
                  <a:xfrm>
                    <a:off x="2251059" y="3440226"/>
                    <a:ext cx="8892311" cy="3311107"/>
                    <a:chOff x="2465005" y="3373551"/>
                    <a:chExt cx="8892311" cy="3311107"/>
                  </a:xfrm>
                </p:grpSpPr>
                <p:grpSp>
                  <p:nvGrpSpPr>
                    <p:cNvPr id="33" name="Groupe 32">
                      <a:extLst>
                        <a:ext uri="{FF2B5EF4-FFF2-40B4-BE49-F238E27FC236}">
                          <a16:creationId xmlns:a16="http://schemas.microsoft.com/office/drawing/2014/main" id="{736B1A9E-9698-45AF-A7E7-F1F6984F0B3F}"/>
                        </a:ext>
                      </a:extLst>
                    </p:cNvPr>
                    <p:cNvGrpSpPr/>
                    <p:nvPr/>
                  </p:nvGrpSpPr>
                  <p:grpSpPr>
                    <a:xfrm flipH="1" flipV="1">
                      <a:off x="2617939" y="3373551"/>
                      <a:ext cx="8739377" cy="3311107"/>
                      <a:chOff x="3791522" y="1667882"/>
                      <a:chExt cx="7146544" cy="2546404"/>
                    </a:xfrm>
                  </p:grpSpPr>
                  <p:sp>
                    <p:nvSpPr>
                      <p:cNvPr id="8" name="ZoneTexte 7">
                        <a:extLst>
                          <a:ext uri="{FF2B5EF4-FFF2-40B4-BE49-F238E27FC236}">
                            <a16:creationId xmlns:a16="http://schemas.microsoft.com/office/drawing/2014/main" id="{3AC5ACAC-F68F-49A2-9E1E-016CCCD95DC6}"/>
                          </a:ext>
                        </a:extLst>
                      </p:cNvPr>
                      <p:cNvSpPr txBox="1"/>
                      <p:nvPr/>
                    </p:nvSpPr>
                    <p:spPr>
                      <a:xfrm flipV="1">
                        <a:off x="6146378" y="3639944"/>
                        <a:ext cx="2921407" cy="574342"/>
                      </a:xfrm>
                      <a:prstGeom prst="round2DiagRect">
                        <a:avLst/>
                      </a:prstGeom>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pPr algn="ctr" defTabSz="914400">
                          <a:defRPr/>
                        </a:pPr>
                        <a:r>
                          <a:rPr lang="fr-FR" sz="20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EPCI / SDE</a:t>
                        </a:r>
                        <a:br>
                          <a:rPr lang="fr-FR" sz="20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fr-FR" sz="20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BFCDCA71-1E77-4E9B-8775-4B6A543A8A09}"/>
                          </a:ext>
                        </a:extLst>
                      </p:cNvPr>
                      <p:cNvSpPr txBox="1"/>
                      <p:nvPr/>
                    </p:nvSpPr>
                    <p:spPr>
                      <a:xfrm flipV="1">
                        <a:off x="10026754" y="2815637"/>
                        <a:ext cx="911312" cy="820577"/>
                      </a:xfrm>
                      <a:prstGeom prst="ellipse">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rPr>
                          <a:t>BdT</a:t>
                        </a:r>
                        <a:br>
                          <a:rPr kumimoji="0" lang="fr-FR" sz="2000" b="1"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rPr>
                        </a:br>
                        <a:r>
                          <a:rPr kumimoji="0" lang="fr-FR" sz="2000" b="1"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rPr>
                          <a:t>CDC</a:t>
                        </a:r>
                        <a:r>
                          <a:rPr kumimoji="0" lang="fr-FR" sz="2000" b="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rPr>
                          <a:t> </a:t>
                        </a:r>
                      </a:p>
                    </p:txBody>
                  </p:sp>
                  <p:sp>
                    <p:nvSpPr>
                      <p:cNvPr id="10" name="ZoneTexte 9">
                        <a:extLst>
                          <a:ext uri="{FF2B5EF4-FFF2-40B4-BE49-F238E27FC236}">
                            <a16:creationId xmlns:a16="http://schemas.microsoft.com/office/drawing/2014/main" id="{4EF1EE96-6435-4F74-AA22-DDF8CB6DB2EF}"/>
                          </a:ext>
                        </a:extLst>
                      </p:cNvPr>
                      <p:cNvSpPr txBox="1"/>
                      <p:nvPr/>
                    </p:nvSpPr>
                    <p:spPr>
                      <a:xfrm flipV="1">
                        <a:off x="8584819" y="1667882"/>
                        <a:ext cx="1028785" cy="399922"/>
                      </a:xfrm>
                      <a:prstGeom prst="rect">
                        <a:avLst/>
                      </a:prstGeom>
                      <a:noFill/>
                    </p:spPr>
                    <p:txBody>
                      <a:bodyPr wrap="square" lIns="36000" tIns="36000" rIns="36000" bIns="36000" rtlCol="0">
                        <a:spAutoFit/>
                      </a:bodyPr>
                      <a:lstStyle/>
                      <a:p>
                        <a:r>
                          <a:rPr lang="fr-FR" sz="1400" b="1" kern="0" dirty="0">
                            <a:solidFill>
                              <a:srgbClr val="FF0000"/>
                            </a:solidFill>
                            <a:latin typeface="Calibri" panose="020F0502020204030204" pitchFamily="34" charset="0"/>
                            <a:cs typeface="Calibri" panose="020F0502020204030204" pitchFamily="34" charset="0"/>
                          </a:rPr>
                          <a:t>Avance remboursable</a:t>
                        </a:r>
                      </a:p>
                    </p:txBody>
                  </p:sp>
                  <p:sp>
                    <p:nvSpPr>
                      <p:cNvPr id="11" name="ZoneTexte 10">
                        <a:extLst>
                          <a:ext uri="{FF2B5EF4-FFF2-40B4-BE49-F238E27FC236}">
                            <a16:creationId xmlns:a16="http://schemas.microsoft.com/office/drawing/2014/main" id="{F642A91E-4D21-4638-92B4-E29B32784A76}"/>
                          </a:ext>
                        </a:extLst>
                      </p:cNvPr>
                      <p:cNvSpPr txBox="1"/>
                      <p:nvPr/>
                    </p:nvSpPr>
                    <p:spPr>
                      <a:xfrm flipV="1">
                        <a:off x="5704925" y="2007762"/>
                        <a:ext cx="3296159" cy="778407"/>
                      </a:xfrm>
                      <a:prstGeom prst="flowChartMultidocument">
                        <a:avLst/>
                      </a:prstGeom>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36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Collectivités membres</a:t>
                        </a:r>
                      </a:p>
                    </p:txBody>
                  </p:sp>
                  <p:cxnSp>
                    <p:nvCxnSpPr>
                      <p:cNvPr id="19" name="Connecteur droit avec flèche 18">
                        <a:extLst>
                          <a:ext uri="{FF2B5EF4-FFF2-40B4-BE49-F238E27FC236}">
                            <a16:creationId xmlns:a16="http://schemas.microsoft.com/office/drawing/2014/main" id="{18975131-55DA-4E24-832B-BBE085F8DBCE}"/>
                          </a:ext>
                        </a:extLst>
                      </p:cNvPr>
                      <p:cNvCxnSpPr>
                        <a:cxnSpLocks/>
                        <a:stCxn id="9" idx="3"/>
                        <a:endCxn id="11" idx="3"/>
                      </p:cNvCxnSpPr>
                      <p:nvPr/>
                    </p:nvCxnSpPr>
                    <p:spPr>
                      <a:xfrm flipH="1" flipV="1">
                        <a:off x="9001084" y="2396965"/>
                        <a:ext cx="1159129" cy="538843"/>
                      </a:xfrm>
                      <a:prstGeom prst="straightConnector1">
                        <a:avLst/>
                      </a:prstGeom>
                      <a:ln w="50800">
                        <a:solidFill>
                          <a:srgbClr val="FF0000"/>
                        </a:solidFill>
                        <a:headEnd type="arrow" w="lg" len="med"/>
                        <a:tailEnd type="arrow" w="lg" len="med"/>
                      </a:ln>
                    </p:spPr>
                    <p:style>
                      <a:lnRef idx="3">
                        <a:schemeClr val="accent2"/>
                      </a:lnRef>
                      <a:fillRef idx="0">
                        <a:schemeClr val="accent2"/>
                      </a:fillRef>
                      <a:effectRef idx="2">
                        <a:schemeClr val="accent2"/>
                      </a:effectRef>
                      <a:fontRef idx="minor">
                        <a:schemeClr val="tx1"/>
                      </a:fontRef>
                    </p:style>
                  </p:cxnSp>
                  <p:sp>
                    <p:nvSpPr>
                      <p:cNvPr id="20" name="ZoneTexte 19">
                        <a:extLst>
                          <a:ext uri="{FF2B5EF4-FFF2-40B4-BE49-F238E27FC236}">
                            <a16:creationId xmlns:a16="http://schemas.microsoft.com/office/drawing/2014/main" id="{0F247103-0CF7-495F-9EB1-6FBAFCCF935A}"/>
                          </a:ext>
                        </a:extLst>
                      </p:cNvPr>
                      <p:cNvSpPr txBox="1"/>
                      <p:nvPr/>
                    </p:nvSpPr>
                    <p:spPr>
                      <a:xfrm flipV="1">
                        <a:off x="6425957" y="2911439"/>
                        <a:ext cx="1028784" cy="549328"/>
                      </a:xfrm>
                      <a:prstGeom prst="rect">
                        <a:avLst/>
                      </a:prstGeom>
                      <a:noFill/>
                      <a:ln>
                        <a:noFill/>
                      </a:ln>
                    </p:spPr>
                    <p:txBody>
                      <a:bodyPr wrap="square" lIns="36000" tIns="36000" rIns="36000" bIns="36000" rtlCol="0">
                        <a:spAutoFit/>
                      </a:bodyPr>
                      <a:lstStyle/>
                      <a:p>
                        <a:r>
                          <a:rPr lang="fr-FR" sz="1600" b="1" kern="0" dirty="0">
                            <a:solidFill>
                              <a:srgbClr val="002060"/>
                            </a:solidFill>
                            <a:latin typeface="Calibri" panose="020F0502020204030204" pitchFamily="34" charset="0"/>
                            <a:cs typeface="Calibri" panose="020F0502020204030204" pitchFamily="34" charset="0"/>
                          </a:rPr>
                          <a:t>AMO</a:t>
                        </a:r>
                        <a:endParaRPr lang="fr-FR" sz="1200" b="1" kern="0" dirty="0">
                          <a:solidFill>
                            <a:srgbClr val="002060"/>
                          </a:solidFill>
                          <a:latin typeface="Calibri" panose="020F0502020204030204" pitchFamily="34" charset="0"/>
                          <a:cs typeface="Calibri" panose="020F0502020204030204" pitchFamily="34" charset="0"/>
                        </a:endParaRPr>
                      </a:p>
                      <a:p>
                        <a:r>
                          <a:rPr lang="fr-FR" sz="1400" kern="0" dirty="0">
                            <a:solidFill>
                              <a:srgbClr val="002060"/>
                            </a:solidFill>
                            <a:latin typeface="Calibri" panose="020F0502020204030204" pitchFamily="34" charset="0"/>
                            <a:cs typeface="Calibri" panose="020F0502020204030204" pitchFamily="34" charset="0"/>
                          </a:rPr>
                          <a:t>Contribution travaux </a:t>
                        </a:r>
                      </a:p>
                    </p:txBody>
                  </p:sp>
                  <p:sp>
                    <p:nvSpPr>
                      <p:cNvPr id="21" name="Rectangle : avec coins arrondis en diagonale 20">
                        <a:extLst>
                          <a:ext uri="{FF2B5EF4-FFF2-40B4-BE49-F238E27FC236}">
                            <a16:creationId xmlns:a16="http://schemas.microsoft.com/office/drawing/2014/main" id="{ADA2D5F3-ED9A-45CC-9691-BC2A96FEE354}"/>
                          </a:ext>
                        </a:extLst>
                      </p:cNvPr>
                      <p:cNvSpPr/>
                      <p:nvPr/>
                    </p:nvSpPr>
                    <p:spPr>
                      <a:xfrm flipV="1">
                        <a:off x="3791522" y="2180360"/>
                        <a:ext cx="1448666" cy="431254"/>
                      </a:xfrm>
                      <a:prstGeom prst="round2DiagRect">
                        <a:avLst/>
                      </a:prstGeom>
                      <a:solidFill>
                        <a:srgbClr val="FF99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fr-FR"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Entreprises</a:t>
                        </a:r>
                      </a:p>
                    </p:txBody>
                  </p:sp>
                  <p:cxnSp>
                    <p:nvCxnSpPr>
                      <p:cNvPr id="22" name="Connecteur droit avec flèche 21">
                        <a:extLst>
                          <a:ext uri="{FF2B5EF4-FFF2-40B4-BE49-F238E27FC236}">
                            <a16:creationId xmlns:a16="http://schemas.microsoft.com/office/drawing/2014/main" id="{73AD3CC3-EEBF-4035-86D5-BE804C295FA4}"/>
                          </a:ext>
                        </a:extLst>
                      </p:cNvPr>
                      <p:cNvCxnSpPr>
                        <a:cxnSpLocks/>
                        <a:stCxn id="11" idx="1"/>
                        <a:endCxn id="21" idx="0"/>
                      </p:cNvCxnSpPr>
                      <p:nvPr/>
                    </p:nvCxnSpPr>
                    <p:spPr>
                      <a:xfrm flipH="1" flipV="1">
                        <a:off x="5240188" y="2395987"/>
                        <a:ext cx="464737" cy="978"/>
                      </a:xfrm>
                      <a:prstGeom prst="straightConnector1">
                        <a:avLst/>
                      </a:prstGeom>
                      <a:ln w="44450">
                        <a:solidFill>
                          <a:srgbClr val="FF9900"/>
                        </a:solidFill>
                        <a:tailEnd type="arrow" w="lg" len="med"/>
                      </a:ln>
                    </p:spPr>
                    <p:style>
                      <a:lnRef idx="3">
                        <a:schemeClr val="accent6"/>
                      </a:lnRef>
                      <a:fillRef idx="0">
                        <a:schemeClr val="accent6"/>
                      </a:fillRef>
                      <a:effectRef idx="2">
                        <a:schemeClr val="accent6"/>
                      </a:effectRef>
                      <a:fontRef idx="minor">
                        <a:schemeClr val="tx1"/>
                      </a:fontRef>
                    </p:style>
                  </p:cxnSp>
                  <p:sp>
                    <p:nvSpPr>
                      <p:cNvPr id="23" name="Ellipse 22">
                        <a:extLst>
                          <a:ext uri="{FF2B5EF4-FFF2-40B4-BE49-F238E27FC236}">
                            <a16:creationId xmlns:a16="http://schemas.microsoft.com/office/drawing/2014/main" id="{50E2F50C-BC94-4702-97C5-85BC59548A08}"/>
                          </a:ext>
                        </a:extLst>
                      </p:cNvPr>
                      <p:cNvSpPr/>
                      <p:nvPr/>
                    </p:nvSpPr>
                    <p:spPr>
                      <a:xfrm flipV="1">
                        <a:off x="9438382" y="2027294"/>
                        <a:ext cx="1153838" cy="497395"/>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FF0000"/>
                            </a:solidFill>
                            <a:latin typeface="Calibri" panose="020F0502020204030204" pitchFamily="34" charset="0"/>
                            <a:cs typeface="Calibri" panose="020F0502020204030204" pitchFamily="34" charset="0"/>
                          </a:rPr>
                          <a:t>Convention Intracting</a:t>
                        </a:r>
                      </a:p>
                    </p:txBody>
                  </p:sp>
                  <p:sp>
                    <p:nvSpPr>
                      <p:cNvPr id="24" name="Ellipse 23">
                        <a:extLst>
                          <a:ext uri="{FF2B5EF4-FFF2-40B4-BE49-F238E27FC236}">
                            <a16:creationId xmlns:a16="http://schemas.microsoft.com/office/drawing/2014/main" id="{EF2C1B00-B884-44B0-BB70-5887E889D497}"/>
                          </a:ext>
                        </a:extLst>
                      </p:cNvPr>
                      <p:cNvSpPr/>
                      <p:nvPr/>
                    </p:nvSpPr>
                    <p:spPr>
                      <a:xfrm flipV="1">
                        <a:off x="7808395" y="2992440"/>
                        <a:ext cx="1153838" cy="473044"/>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002060"/>
                            </a:solidFill>
                            <a:latin typeface="Calibri" panose="020F0502020204030204" pitchFamily="34" charset="0"/>
                            <a:cs typeface="Calibri" panose="020F0502020204030204" pitchFamily="34" charset="0"/>
                          </a:rPr>
                          <a:t>Convention Com/EPCI</a:t>
                        </a:r>
                      </a:p>
                    </p:txBody>
                  </p:sp>
                  <p:sp>
                    <p:nvSpPr>
                      <p:cNvPr id="25" name="Ellipse 24">
                        <a:extLst>
                          <a:ext uri="{FF2B5EF4-FFF2-40B4-BE49-F238E27FC236}">
                            <a16:creationId xmlns:a16="http://schemas.microsoft.com/office/drawing/2014/main" id="{A2259E5A-17DB-46BE-B946-C5D114D30102}"/>
                          </a:ext>
                        </a:extLst>
                      </p:cNvPr>
                      <p:cNvSpPr/>
                      <p:nvPr/>
                    </p:nvSpPr>
                    <p:spPr>
                      <a:xfrm flipV="1">
                        <a:off x="4943083" y="2653199"/>
                        <a:ext cx="1028785" cy="467651"/>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914400"/>
                        <a:r>
                          <a:rPr lang="fr-FR" sz="1400" b="1" dirty="0">
                            <a:solidFill>
                              <a:srgbClr val="FF9900"/>
                            </a:solidFill>
                          </a:rPr>
                          <a:t>Marchés</a:t>
                        </a:r>
                      </a:p>
                      <a:p>
                        <a:pPr algn="ctr" defTabSz="914400"/>
                        <a:r>
                          <a:rPr lang="fr-FR" sz="1200" b="1" kern="0" dirty="0">
                            <a:solidFill>
                              <a:srgbClr val="FF9900"/>
                            </a:solidFill>
                            <a:latin typeface="Calibri" panose="020F0502020204030204" pitchFamily="34" charset="0"/>
                            <a:cs typeface="Calibri" panose="020F0502020204030204" pitchFamily="34" charset="0"/>
                          </a:rPr>
                          <a:t>Paiements</a:t>
                        </a:r>
                        <a:endParaRPr lang="fr-FR" sz="1200" b="1" dirty="0">
                          <a:solidFill>
                            <a:srgbClr val="FF9900"/>
                          </a:solidFill>
                        </a:endParaRPr>
                      </a:p>
                    </p:txBody>
                  </p:sp>
                  <p:cxnSp>
                    <p:nvCxnSpPr>
                      <p:cNvPr id="26" name="Connecteur droit avec flèche 25">
                        <a:extLst>
                          <a:ext uri="{FF2B5EF4-FFF2-40B4-BE49-F238E27FC236}">
                            <a16:creationId xmlns:a16="http://schemas.microsoft.com/office/drawing/2014/main" id="{52EB507D-FC85-4C16-9473-337314D3550A}"/>
                          </a:ext>
                        </a:extLst>
                      </p:cNvPr>
                      <p:cNvCxnSpPr>
                        <a:cxnSpLocks/>
                        <a:stCxn id="8" idx="1"/>
                        <a:endCxn id="11" idx="0"/>
                      </p:cNvCxnSpPr>
                      <p:nvPr/>
                    </p:nvCxnSpPr>
                    <p:spPr>
                      <a:xfrm flipH="1" flipV="1">
                        <a:off x="7579767" y="2786169"/>
                        <a:ext cx="27314" cy="853775"/>
                      </a:xfrm>
                      <a:prstGeom prst="straightConnector1">
                        <a:avLst/>
                      </a:prstGeom>
                      <a:ln w="69850">
                        <a:headEnd type="arrow" w="lg" len="med"/>
                        <a:tailEnd type="arrow" w="lg" len="med"/>
                      </a:ln>
                    </p:spPr>
                    <p:style>
                      <a:lnRef idx="3">
                        <a:schemeClr val="accent1"/>
                      </a:lnRef>
                      <a:fillRef idx="0">
                        <a:schemeClr val="accent1"/>
                      </a:fillRef>
                      <a:effectRef idx="2">
                        <a:schemeClr val="accent1"/>
                      </a:effectRef>
                      <a:fontRef idx="minor">
                        <a:schemeClr val="tx1"/>
                      </a:fontRef>
                    </p:style>
                  </p:cxnSp>
                  <p:sp>
                    <p:nvSpPr>
                      <p:cNvPr id="32" name="Ellipse 31">
                        <a:extLst>
                          <a:ext uri="{FF2B5EF4-FFF2-40B4-BE49-F238E27FC236}">
                            <a16:creationId xmlns:a16="http://schemas.microsoft.com/office/drawing/2014/main" id="{33EAAD37-BD28-4423-AC9B-57ECB1BF66AD}"/>
                          </a:ext>
                        </a:extLst>
                      </p:cNvPr>
                      <p:cNvSpPr/>
                      <p:nvPr/>
                    </p:nvSpPr>
                    <p:spPr>
                      <a:xfrm flipV="1">
                        <a:off x="5466592" y="3394580"/>
                        <a:ext cx="1028784" cy="55005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lang="fr-FR" sz="1400" b="1" dirty="0">
                            <a:solidFill>
                              <a:schemeClr val="bg1"/>
                            </a:solidFill>
                            <a:latin typeface="Calibri" panose="020F0502020204030204" pitchFamily="34" charset="0"/>
                            <a:cs typeface="Calibri" panose="020F0502020204030204" pitchFamily="34" charset="0"/>
                          </a:rPr>
                          <a:t>Conseiller Energie</a:t>
                        </a:r>
                      </a:p>
                    </p:txBody>
                  </p:sp>
                </p:grpSp>
                <p:sp>
                  <p:nvSpPr>
                    <p:cNvPr id="45" name="ZoneTexte 44">
                      <a:extLst>
                        <a:ext uri="{FF2B5EF4-FFF2-40B4-BE49-F238E27FC236}">
                          <a16:creationId xmlns:a16="http://schemas.microsoft.com/office/drawing/2014/main" id="{7964636C-9378-4712-A95B-5CC6C388F18B}"/>
                        </a:ext>
                      </a:extLst>
                    </p:cNvPr>
                    <p:cNvSpPr txBox="1"/>
                    <p:nvPr/>
                  </p:nvSpPr>
                  <p:spPr>
                    <a:xfrm flipH="1">
                      <a:off x="2465005" y="5296523"/>
                      <a:ext cx="1411008" cy="274498"/>
                    </a:xfrm>
                    <a:prstGeom prst="rect">
                      <a:avLst/>
                    </a:prstGeom>
                    <a:noFill/>
                    <a:ln>
                      <a:noFill/>
                    </a:ln>
                  </p:spPr>
                  <p:txBody>
                    <a:bodyPr wrap="square" lIns="36000" tIns="36000" rIns="36000" bIns="36000" rtlCol="0">
                      <a:spAutoFit/>
                    </a:bodyPr>
                    <a:lstStyle/>
                    <a:p>
                      <a:r>
                        <a:rPr lang="fr-FR" sz="1400" kern="0" dirty="0">
                          <a:solidFill>
                            <a:srgbClr val="002060"/>
                          </a:solidFill>
                          <a:latin typeface="Calibri" panose="020F0502020204030204" pitchFamily="34" charset="0"/>
                          <a:cs typeface="Calibri" panose="020F0502020204030204" pitchFamily="34" charset="0"/>
                        </a:rPr>
                        <a:t>Remboursements</a:t>
                      </a:r>
                      <a:endParaRPr lang="fr-FR" sz="1200" kern="0" dirty="0">
                        <a:solidFill>
                          <a:srgbClr val="002060"/>
                        </a:solidFill>
                        <a:latin typeface="Calibri" panose="020F0502020204030204" pitchFamily="34" charset="0"/>
                        <a:cs typeface="Calibri" panose="020F0502020204030204" pitchFamily="34" charset="0"/>
                      </a:endParaRPr>
                    </a:p>
                  </p:txBody>
                </p:sp>
              </p:grpSp>
              <p:cxnSp>
                <p:nvCxnSpPr>
                  <p:cNvPr id="27" name="Connecteur droit avec flèche 26">
                    <a:extLst>
                      <a:ext uri="{FF2B5EF4-FFF2-40B4-BE49-F238E27FC236}">
                        <a16:creationId xmlns:a16="http://schemas.microsoft.com/office/drawing/2014/main" id="{209E2200-3738-45CF-97D2-3FD156D832C2}"/>
                      </a:ext>
                    </a:extLst>
                  </p:cNvPr>
                  <p:cNvCxnSpPr>
                    <a:cxnSpLocks/>
                    <a:stCxn id="9" idx="1"/>
                    <a:endCxn id="8" idx="0"/>
                  </p:cNvCxnSpPr>
                  <p:nvPr/>
                </p:nvCxnSpPr>
                <p:spPr>
                  <a:xfrm flipV="1">
                    <a:off x="3355215" y="3813637"/>
                    <a:ext cx="1335910" cy="534520"/>
                  </a:xfrm>
                  <a:prstGeom prst="straightConnector1">
                    <a:avLst/>
                  </a:prstGeom>
                  <a:ln w="50800">
                    <a:solidFill>
                      <a:srgbClr val="FF0000"/>
                    </a:solidFill>
                    <a:headEnd type="arrow" w="lg" len="med"/>
                    <a:tailEnd type="arrow" w="lg" len="med"/>
                  </a:ln>
                </p:spPr>
                <p:style>
                  <a:lnRef idx="3">
                    <a:schemeClr val="accent2"/>
                  </a:lnRef>
                  <a:fillRef idx="0">
                    <a:schemeClr val="accent2"/>
                  </a:fillRef>
                  <a:effectRef idx="2">
                    <a:schemeClr val="accent2"/>
                  </a:effectRef>
                  <a:fontRef idx="minor">
                    <a:schemeClr val="tx1"/>
                  </a:fontRef>
                </p:style>
              </p:cxnSp>
            </p:grpSp>
            <p:sp>
              <p:nvSpPr>
                <p:cNvPr id="28" name="Ellipse 27">
                  <a:extLst>
                    <a:ext uri="{FF2B5EF4-FFF2-40B4-BE49-F238E27FC236}">
                      <a16:creationId xmlns:a16="http://schemas.microsoft.com/office/drawing/2014/main" id="{B91E00AE-D3E5-4C00-A876-3D434B59EEAE}"/>
                    </a:ext>
                  </a:extLst>
                </p:cNvPr>
                <p:cNvSpPr/>
                <p:nvPr/>
              </p:nvSpPr>
              <p:spPr>
                <a:xfrm flipH="1">
                  <a:off x="2691649" y="3320155"/>
                  <a:ext cx="1681544" cy="646764"/>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FF0000"/>
                      </a:solidFill>
                      <a:latin typeface="Calibri" panose="020F0502020204030204" pitchFamily="34" charset="0"/>
                      <a:cs typeface="Calibri" panose="020F0502020204030204" pitchFamily="34" charset="0"/>
                    </a:rPr>
                    <a:t>Convention mutualisation</a:t>
                  </a:r>
                </a:p>
              </p:txBody>
            </p:sp>
          </p:grpSp>
          <p:sp>
            <p:nvSpPr>
              <p:cNvPr id="35" name="ZoneTexte 34">
                <a:extLst>
                  <a:ext uri="{FF2B5EF4-FFF2-40B4-BE49-F238E27FC236}">
                    <a16:creationId xmlns:a16="http://schemas.microsoft.com/office/drawing/2014/main" id="{E91CB88B-6590-466A-96B4-D730C911A452}"/>
                  </a:ext>
                </a:extLst>
              </p:cNvPr>
              <p:cNvSpPr txBox="1"/>
              <p:nvPr/>
            </p:nvSpPr>
            <p:spPr>
              <a:xfrm flipH="1">
                <a:off x="9298214" y="2540226"/>
                <a:ext cx="1783805" cy="904348"/>
              </a:xfrm>
              <a:prstGeom prst="flowChartMultidocument">
                <a:avLst/>
              </a:prstGeom>
              <a:solidFill>
                <a:schemeClr val="accent2"/>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SUBV</a:t>
                </a:r>
                <a:r>
                  <a:rPr lang="fr-FR" sz="16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a:t>
                </a:r>
                <a:r>
                  <a:rPr kumimoji="0" lang="fr-FR" sz="1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autres</a:t>
                </a:r>
              </a:p>
              <a:p>
                <a:pPr marR="0" lvl="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CEE </a:t>
                </a:r>
              </a:p>
            </p:txBody>
          </p:sp>
          <p:cxnSp>
            <p:nvCxnSpPr>
              <p:cNvPr id="36" name="Connecteur droit avec flèche 35">
                <a:extLst>
                  <a:ext uri="{FF2B5EF4-FFF2-40B4-BE49-F238E27FC236}">
                    <a16:creationId xmlns:a16="http://schemas.microsoft.com/office/drawing/2014/main" id="{D6E2B790-AF46-41B1-8909-093E2106235F}"/>
                  </a:ext>
                </a:extLst>
              </p:cNvPr>
              <p:cNvCxnSpPr>
                <a:cxnSpLocks/>
                <a:stCxn id="11" idx="0"/>
                <a:endCxn id="35" idx="2"/>
              </p:cNvCxnSpPr>
              <p:nvPr/>
            </p:nvCxnSpPr>
            <p:spPr>
              <a:xfrm flipV="1">
                <a:off x="6510794" y="3410326"/>
                <a:ext cx="3803363" cy="1051357"/>
              </a:xfrm>
              <a:prstGeom prst="straightConnector1">
                <a:avLst/>
              </a:prstGeom>
              <a:solidFill>
                <a:srgbClr val="7030A0"/>
              </a:solidFill>
              <a:ln w="50800">
                <a:solidFill>
                  <a:schemeClr val="accent2">
                    <a:lumMod val="75000"/>
                  </a:schemeClr>
                </a:solidFill>
                <a:headEnd type="arrow" w="lg" len="med"/>
                <a:tailEnd type="none" w="med" len="med"/>
              </a:ln>
            </p:spPr>
            <p:style>
              <a:lnRef idx="3">
                <a:schemeClr val="accent1"/>
              </a:lnRef>
              <a:fillRef idx="0">
                <a:schemeClr val="accent1"/>
              </a:fillRef>
              <a:effectRef idx="2">
                <a:schemeClr val="accent1"/>
              </a:effectRef>
              <a:fontRef idx="minor">
                <a:schemeClr val="tx1"/>
              </a:fontRef>
            </p:style>
          </p:cxnSp>
        </p:grpSp>
        <p:sp>
          <p:nvSpPr>
            <p:cNvPr id="37" name="Rectangle : avec coins arrondis en diagonale 36">
              <a:extLst>
                <a:ext uri="{FF2B5EF4-FFF2-40B4-BE49-F238E27FC236}">
                  <a16:creationId xmlns:a16="http://schemas.microsoft.com/office/drawing/2014/main" id="{821FB870-64F2-4D4C-A111-896FD00C7C1E}"/>
                </a:ext>
              </a:extLst>
            </p:cNvPr>
            <p:cNvSpPr/>
            <p:nvPr/>
          </p:nvSpPr>
          <p:spPr>
            <a:xfrm flipH="1">
              <a:off x="7034994" y="5746451"/>
              <a:ext cx="759531" cy="619010"/>
            </a:xfrm>
            <a:prstGeom prst="round2DiagRect">
              <a:avLst/>
            </a:prstGeom>
            <a:solidFill>
              <a:srgbClr val="00B0F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fr-FR"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Moe Bet</a:t>
              </a:r>
            </a:p>
          </p:txBody>
        </p:sp>
      </p:grpSp>
    </p:spTree>
    <p:extLst>
      <p:ext uri="{BB962C8B-B14F-4D97-AF65-F5344CB8AC3E}">
        <p14:creationId xmlns:p14="http://schemas.microsoft.com/office/powerpoint/2010/main" val="11829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AA6B3CB-EB94-406C-9BBE-5859356D21EC}"/>
              </a:ext>
            </a:extLst>
          </p:cNvPr>
          <p:cNvSpPr>
            <a:spLocks noGrp="1"/>
          </p:cNvSpPr>
          <p:nvPr>
            <p:ph type="body" idx="1"/>
          </p:nvPr>
        </p:nvSpPr>
        <p:spPr/>
        <p:txBody>
          <a:bodyPr/>
          <a:lstStyle/>
          <a:p>
            <a:r>
              <a:rPr lang="fr-FR" dirty="0"/>
              <a:t>Schéma complexe avec MOD</a:t>
            </a:r>
          </a:p>
        </p:txBody>
      </p:sp>
      <p:sp>
        <p:nvSpPr>
          <p:cNvPr id="3" name="Espace réservé du pied de page 2">
            <a:extLst>
              <a:ext uri="{FF2B5EF4-FFF2-40B4-BE49-F238E27FC236}">
                <a16:creationId xmlns:a16="http://schemas.microsoft.com/office/drawing/2014/main" id="{C7C296D1-8D91-48AA-9184-1D51D76FD6E4}"/>
              </a:ext>
            </a:extLst>
          </p:cNvPr>
          <p:cNvSpPr>
            <a:spLocks noGrp="1"/>
          </p:cNvSpPr>
          <p:nvPr>
            <p:ph type="ftr" sz="quarter" idx="11"/>
          </p:nvPr>
        </p:nvSpPr>
        <p:spPr/>
        <p:txBody>
          <a:bodyPr/>
          <a:lstStyle/>
          <a:p>
            <a:r>
              <a:rPr lang="fr-FR"/>
              <a:t>Intracting mutualisé - Efficacité énergétique des bâtiments </a:t>
            </a:r>
            <a:endParaRPr lang="fr-FR" dirty="0"/>
          </a:p>
        </p:txBody>
      </p:sp>
      <p:sp>
        <p:nvSpPr>
          <p:cNvPr id="5" name="Titre 4">
            <a:extLst>
              <a:ext uri="{FF2B5EF4-FFF2-40B4-BE49-F238E27FC236}">
                <a16:creationId xmlns:a16="http://schemas.microsoft.com/office/drawing/2014/main" id="{A30BC54C-5216-45AF-A4EE-7B02B8D011FD}"/>
              </a:ext>
            </a:extLst>
          </p:cNvPr>
          <p:cNvSpPr>
            <a:spLocks noGrp="1"/>
          </p:cNvSpPr>
          <p:nvPr>
            <p:ph type="title"/>
          </p:nvPr>
        </p:nvSpPr>
        <p:spPr/>
        <p:txBody>
          <a:bodyPr/>
          <a:lstStyle/>
          <a:p>
            <a:r>
              <a:rPr lang="fr-FR" sz="2800" dirty="0">
                <a:solidFill>
                  <a:srgbClr val="FF0000"/>
                </a:solidFill>
                <a:latin typeface="Arial" panose="020B0604020202020204" pitchFamily="34" charset="0"/>
                <a:cs typeface="Arial" panose="020B0604020202020204" pitchFamily="34" charset="0"/>
              </a:rPr>
              <a:t>Mutualisation technique (SDE) et intracting individualisé (CL)</a:t>
            </a:r>
            <a:endParaRPr lang="fr-FR" dirty="0"/>
          </a:p>
        </p:txBody>
      </p:sp>
      <p:sp>
        <p:nvSpPr>
          <p:cNvPr id="4" name="Espace réservé du numéro de diapositive 3">
            <a:extLst>
              <a:ext uri="{FF2B5EF4-FFF2-40B4-BE49-F238E27FC236}">
                <a16:creationId xmlns:a16="http://schemas.microsoft.com/office/drawing/2014/main" id="{7F6F7103-3249-4691-8CCB-1A2C43163FB0}"/>
              </a:ext>
            </a:extLst>
          </p:cNvPr>
          <p:cNvSpPr>
            <a:spLocks noGrp="1"/>
          </p:cNvSpPr>
          <p:nvPr>
            <p:ph type="sldNum" sz="quarter" idx="12"/>
          </p:nvPr>
        </p:nvSpPr>
        <p:spPr/>
        <p:txBody>
          <a:bodyPr/>
          <a:lstStyle/>
          <a:p>
            <a:fld id="{FF67EF60-D3B0-409C-88CD-C39F952AE724}" type="slidenum">
              <a:rPr lang="fr-FR" smtClean="0"/>
              <a:t>7</a:t>
            </a:fld>
            <a:endParaRPr lang="fr-FR"/>
          </a:p>
        </p:txBody>
      </p:sp>
      <p:grpSp>
        <p:nvGrpSpPr>
          <p:cNvPr id="49" name="Groupe 48">
            <a:extLst>
              <a:ext uri="{FF2B5EF4-FFF2-40B4-BE49-F238E27FC236}">
                <a16:creationId xmlns:a16="http://schemas.microsoft.com/office/drawing/2014/main" id="{7EB6C4ED-8238-40C2-8981-A93C9CB87586}"/>
              </a:ext>
            </a:extLst>
          </p:cNvPr>
          <p:cNvGrpSpPr/>
          <p:nvPr/>
        </p:nvGrpSpPr>
        <p:grpSpPr>
          <a:xfrm>
            <a:off x="578601" y="1559486"/>
            <a:ext cx="8495400" cy="4858682"/>
            <a:chOff x="637595" y="1482025"/>
            <a:chExt cx="8495400" cy="4858682"/>
          </a:xfrm>
        </p:grpSpPr>
        <p:grpSp>
          <p:nvGrpSpPr>
            <p:cNvPr id="42" name="Groupe 41">
              <a:extLst>
                <a:ext uri="{FF2B5EF4-FFF2-40B4-BE49-F238E27FC236}">
                  <a16:creationId xmlns:a16="http://schemas.microsoft.com/office/drawing/2014/main" id="{588E29B3-1474-427D-B724-4C91FAA9B063}"/>
                </a:ext>
              </a:extLst>
            </p:cNvPr>
            <p:cNvGrpSpPr/>
            <p:nvPr/>
          </p:nvGrpSpPr>
          <p:grpSpPr>
            <a:xfrm>
              <a:off x="637595" y="1482025"/>
              <a:ext cx="8495400" cy="4858682"/>
              <a:chOff x="608098" y="1486534"/>
              <a:chExt cx="8495400" cy="4858682"/>
            </a:xfrm>
          </p:grpSpPr>
          <p:sp>
            <p:nvSpPr>
              <p:cNvPr id="34" name="ZoneTexte 33">
                <a:extLst>
                  <a:ext uri="{FF2B5EF4-FFF2-40B4-BE49-F238E27FC236}">
                    <a16:creationId xmlns:a16="http://schemas.microsoft.com/office/drawing/2014/main" id="{A0BE8B89-3593-46CB-8A51-3562C58C8868}"/>
                  </a:ext>
                </a:extLst>
              </p:cNvPr>
              <p:cNvSpPr txBox="1"/>
              <p:nvPr/>
            </p:nvSpPr>
            <p:spPr>
              <a:xfrm flipH="1">
                <a:off x="4610068" y="5726206"/>
                <a:ext cx="1576939" cy="619010"/>
              </a:xfrm>
              <a:prstGeom prst="flowChartMultidocument">
                <a:avLst/>
              </a:prstGeom>
              <a:solidFill>
                <a:schemeClr val="accent2"/>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SUBV autres</a:t>
                </a:r>
              </a:p>
            </p:txBody>
          </p:sp>
          <p:grpSp>
            <p:nvGrpSpPr>
              <p:cNvPr id="39" name="Groupe 38">
                <a:extLst>
                  <a:ext uri="{FF2B5EF4-FFF2-40B4-BE49-F238E27FC236}">
                    <a16:creationId xmlns:a16="http://schemas.microsoft.com/office/drawing/2014/main" id="{1FC124A4-FE0B-4068-B349-AF5F87A4CB19}"/>
                  </a:ext>
                </a:extLst>
              </p:cNvPr>
              <p:cNvGrpSpPr/>
              <p:nvPr/>
            </p:nvGrpSpPr>
            <p:grpSpPr>
              <a:xfrm>
                <a:off x="608098" y="1486534"/>
                <a:ext cx="8495400" cy="4410587"/>
                <a:chOff x="608098" y="1486534"/>
                <a:chExt cx="8495400" cy="4410587"/>
              </a:xfrm>
            </p:grpSpPr>
            <p:grpSp>
              <p:nvGrpSpPr>
                <p:cNvPr id="29" name="Groupe 28">
                  <a:extLst>
                    <a:ext uri="{FF2B5EF4-FFF2-40B4-BE49-F238E27FC236}">
                      <a16:creationId xmlns:a16="http://schemas.microsoft.com/office/drawing/2014/main" id="{9F255ED2-D461-4967-8CD7-4A208B902265}"/>
                    </a:ext>
                  </a:extLst>
                </p:cNvPr>
                <p:cNvGrpSpPr/>
                <p:nvPr/>
              </p:nvGrpSpPr>
              <p:grpSpPr>
                <a:xfrm>
                  <a:off x="608098" y="1486534"/>
                  <a:ext cx="8495400" cy="4410587"/>
                  <a:chOff x="622847" y="1927946"/>
                  <a:chExt cx="8495400" cy="4410587"/>
                </a:xfrm>
              </p:grpSpPr>
              <p:grpSp>
                <p:nvGrpSpPr>
                  <p:cNvPr id="168" name="Groupe 167">
                    <a:extLst>
                      <a:ext uri="{FF2B5EF4-FFF2-40B4-BE49-F238E27FC236}">
                        <a16:creationId xmlns:a16="http://schemas.microsoft.com/office/drawing/2014/main" id="{D3EF57EA-2627-4288-8749-0DF3B36F0888}"/>
                      </a:ext>
                    </a:extLst>
                  </p:cNvPr>
                  <p:cNvGrpSpPr/>
                  <p:nvPr/>
                </p:nvGrpSpPr>
                <p:grpSpPr>
                  <a:xfrm>
                    <a:off x="622847" y="1927946"/>
                    <a:ext cx="8495400" cy="4410587"/>
                    <a:chOff x="2251059" y="1447319"/>
                    <a:chExt cx="8834848" cy="4540786"/>
                  </a:xfrm>
                </p:grpSpPr>
                <p:grpSp>
                  <p:nvGrpSpPr>
                    <p:cNvPr id="14" name="Groupe 13">
                      <a:extLst>
                        <a:ext uri="{FF2B5EF4-FFF2-40B4-BE49-F238E27FC236}">
                          <a16:creationId xmlns:a16="http://schemas.microsoft.com/office/drawing/2014/main" id="{8E3C2B37-4CF5-4AF1-BB4A-C96EFEF81B13}"/>
                        </a:ext>
                      </a:extLst>
                    </p:cNvPr>
                    <p:cNvGrpSpPr/>
                    <p:nvPr/>
                  </p:nvGrpSpPr>
                  <p:grpSpPr>
                    <a:xfrm>
                      <a:off x="2251059" y="2289710"/>
                      <a:ext cx="8834848" cy="3698395"/>
                      <a:chOff x="2251059" y="3228128"/>
                      <a:chExt cx="8834848" cy="3523205"/>
                    </a:xfrm>
                  </p:grpSpPr>
                  <p:grpSp>
                    <p:nvGrpSpPr>
                      <p:cNvPr id="13" name="Groupe 12">
                        <a:extLst>
                          <a:ext uri="{FF2B5EF4-FFF2-40B4-BE49-F238E27FC236}">
                            <a16:creationId xmlns:a16="http://schemas.microsoft.com/office/drawing/2014/main" id="{585D6830-5031-449E-85EF-CD3BE39096A6}"/>
                          </a:ext>
                        </a:extLst>
                      </p:cNvPr>
                      <p:cNvGrpSpPr/>
                      <p:nvPr/>
                    </p:nvGrpSpPr>
                    <p:grpSpPr>
                      <a:xfrm>
                        <a:off x="2251059" y="3228128"/>
                        <a:ext cx="8834848" cy="3523205"/>
                        <a:chOff x="2251059" y="3228128"/>
                        <a:chExt cx="8834848" cy="3523205"/>
                      </a:xfrm>
                    </p:grpSpPr>
                    <p:grpSp>
                      <p:nvGrpSpPr>
                        <p:cNvPr id="46" name="Groupe 45">
                          <a:extLst>
                            <a:ext uri="{FF2B5EF4-FFF2-40B4-BE49-F238E27FC236}">
                              <a16:creationId xmlns:a16="http://schemas.microsoft.com/office/drawing/2014/main" id="{AFB672B6-B3FC-43E8-B436-C87951EDAF51}"/>
                            </a:ext>
                          </a:extLst>
                        </p:cNvPr>
                        <p:cNvGrpSpPr/>
                        <p:nvPr/>
                      </p:nvGrpSpPr>
                      <p:grpSpPr>
                        <a:xfrm>
                          <a:off x="2251059" y="3228128"/>
                          <a:ext cx="8834848" cy="3523205"/>
                          <a:chOff x="2465005" y="3161453"/>
                          <a:chExt cx="8834848" cy="3523205"/>
                        </a:xfrm>
                      </p:grpSpPr>
                      <p:grpSp>
                        <p:nvGrpSpPr>
                          <p:cNvPr id="33" name="Groupe 32">
                            <a:extLst>
                              <a:ext uri="{FF2B5EF4-FFF2-40B4-BE49-F238E27FC236}">
                                <a16:creationId xmlns:a16="http://schemas.microsoft.com/office/drawing/2014/main" id="{736B1A9E-9698-45AF-A7E7-F1F6984F0B3F}"/>
                              </a:ext>
                            </a:extLst>
                          </p:cNvPr>
                          <p:cNvGrpSpPr/>
                          <p:nvPr/>
                        </p:nvGrpSpPr>
                        <p:grpSpPr>
                          <a:xfrm flipH="1" flipV="1">
                            <a:off x="2617941" y="3161453"/>
                            <a:ext cx="8681912" cy="3523205"/>
                            <a:chOff x="3838513" y="1667882"/>
                            <a:chExt cx="7099553" cy="2709518"/>
                          </a:xfrm>
                        </p:grpSpPr>
                        <p:sp>
                          <p:nvSpPr>
                            <p:cNvPr id="8" name="ZoneTexte 7">
                              <a:extLst>
                                <a:ext uri="{FF2B5EF4-FFF2-40B4-BE49-F238E27FC236}">
                                  <a16:creationId xmlns:a16="http://schemas.microsoft.com/office/drawing/2014/main" id="{3AC5ACAC-F68F-49A2-9E1E-016CCCD95DC6}"/>
                                </a:ext>
                              </a:extLst>
                            </p:cNvPr>
                            <p:cNvSpPr txBox="1"/>
                            <p:nvPr/>
                          </p:nvSpPr>
                          <p:spPr>
                            <a:xfrm flipV="1">
                              <a:off x="6031610" y="3661204"/>
                              <a:ext cx="3061544" cy="574342"/>
                            </a:xfrm>
                            <a:prstGeom prst="round2DiagRect">
                              <a:avLst/>
                            </a:prstGeom>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pPr algn="ctr" defTabSz="914400">
                                <a:defRPr/>
                              </a:pPr>
                              <a:r>
                                <a:rPr lang="fr-FR" sz="20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EPCI / SDE</a:t>
                              </a:r>
                              <a:br>
                                <a:rPr lang="fr-FR" sz="20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fr-FR" sz="2000"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BFCDCA71-1E77-4E9B-8775-4B6A543A8A09}"/>
                                </a:ext>
                              </a:extLst>
                            </p:cNvPr>
                            <p:cNvSpPr txBox="1"/>
                            <p:nvPr/>
                          </p:nvSpPr>
                          <p:spPr>
                            <a:xfrm flipV="1">
                              <a:off x="10026754" y="2815637"/>
                              <a:ext cx="911312" cy="820577"/>
                            </a:xfrm>
                            <a:prstGeom prst="ellipse">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rPr>
                                <a:t>BdT</a:t>
                              </a:r>
                              <a:br>
                                <a:rPr kumimoji="0" lang="fr-FR" sz="2000" b="1"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rPr>
                              </a:br>
                              <a:r>
                                <a:rPr kumimoji="0" lang="fr-FR" sz="2000" b="1"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rPr>
                                <a:t>CDC</a:t>
                              </a:r>
                              <a:r>
                                <a:rPr kumimoji="0" lang="fr-FR" sz="2000" b="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rPr>
                                <a:t> </a:t>
                              </a:r>
                            </a:p>
                          </p:txBody>
                        </p:sp>
                        <p:sp>
                          <p:nvSpPr>
                            <p:cNvPr id="10" name="ZoneTexte 9">
                              <a:extLst>
                                <a:ext uri="{FF2B5EF4-FFF2-40B4-BE49-F238E27FC236}">
                                  <a16:creationId xmlns:a16="http://schemas.microsoft.com/office/drawing/2014/main" id="{4EF1EE96-6435-4F74-AA22-DDF8CB6DB2EF}"/>
                                </a:ext>
                              </a:extLst>
                            </p:cNvPr>
                            <p:cNvSpPr txBox="1"/>
                            <p:nvPr/>
                          </p:nvSpPr>
                          <p:spPr>
                            <a:xfrm flipV="1">
                              <a:off x="8584819" y="1667882"/>
                              <a:ext cx="1028785" cy="399922"/>
                            </a:xfrm>
                            <a:prstGeom prst="rect">
                              <a:avLst/>
                            </a:prstGeom>
                            <a:noFill/>
                          </p:spPr>
                          <p:txBody>
                            <a:bodyPr wrap="square" lIns="36000" tIns="36000" rIns="36000" bIns="36000" rtlCol="0">
                              <a:spAutoFit/>
                            </a:bodyPr>
                            <a:lstStyle/>
                            <a:p>
                              <a:r>
                                <a:rPr lang="fr-FR" sz="1400" b="1" kern="0" dirty="0">
                                  <a:solidFill>
                                    <a:srgbClr val="FF0000"/>
                                  </a:solidFill>
                                  <a:latin typeface="Calibri" panose="020F0502020204030204" pitchFamily="34" charset="0"/>
                                  <a:cs typeface="Calibri" panose="020F0502020204030204" pitchFamily="34" charset="0"/>
                                </a:rPr>
                                <a:t>Avance remboursable</a:t>
                              </a:r>
                            </a:p>
                          </p:txBody>
                        </p:sp>
                        <p:sp>
                          <p:nvSpPr>
                            <p:cNvPr id="11" name="ZoneTexte 10">
                              <a:extLst>
                                <a:ext uri="{FF2B5EF4-FFF2-40B4-BE49-F238E27FC236}">
                                  <a16:creationId xmlns:a16="http://schemas.microsoft.com/office/drawing/2014/main" id="{F642A91E-4D21-4638-92B4-E29B32784A76}"/>
                                </a:ext>
                              </a:extLst>
                            </p:cNvPr>
                            <p:cNvSpPr txBox="1"/>
                            <p:nvPr/>
                          </p:nvSpPr>
                          <p:spPr>
                            <a:xfrm flipV="1">
                              <a:off x="5667298" y="2041134"/>
                              <a:ext cx="3296159" cy="778407"/>
                            </a:xfrm>
                            <a:prstGeom prst="flowChartMultidocument">
                              <a:avLst/>
                            </a:prstGeom>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36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Collectivités membres</a:t>
                              </a:r>
                            </a:p>
                          </p:txBody>
                        </p:sp>
                        <p:cxnSp>
                          <p:nvCxnSpPr>
                            <p:cNvPr id="19" name="Connecteur droit avec flèche 18">
                              <a:extLst>
                                <a:ext uri="{FF2B5EF4-FFF2-40B4-BE49-F238E27FC236}">
                                  <a16:creationId xmlns:a16="http://schemas.microsoft.com/office/drawing/2014/main" id="{18975131-55DA-4E24-832B-BBE085F8DBCE}"/>
                                </a:ext>
                              </a:extLst>
                            </p:cNvPr>
                            <p:cNvCxnSpPr>
                              <a:cxnSpLocks/>
                              <a:stCxn id="9" idx="3"/>
                              <a:endCxn id="11" idx="3"/>
                            </p:cNvCxnSpPr>
                            <p:nvPr/>
                          </p:nvCxnSpPr>
                          <p:spPr>
                            <a:xfrm flipH="1" flipV="1">
                              <a:off x="8963457" y="2430338"/>
                              <a:ext cx="1196756" cy="505470"/>
                            </a:xfrm>
                            <a:prstGeom prst="straightConnector1">
                              <a:avLst/>
                            </a:prstGeom>
                            <a:ln w="50800">
                              <a:solidFill>
                                <a:srgbClr val="FF0000"/>
                              </a:solidFill>
                              <a:headEnd type="arrow" w="lg" len="med"/>
                              <a:tailEnd type="arrow" w="lg" len="med"/>
                            </a:ln>
                          </p:spPr>
                          <p:style>
                            <a:lnRef idx="3">
                              <a:schemeClr val="accent2"/>
                            </a:lnRef>
                            <a:fillRef idx="0">
                              <a:schemeClr val="accent2"/>
                            </a:fillRef>
                            <a:effectRef idx="2">
                              <a:schemeClr val="accent2"/>
                            </a:effectRef>
                            <a:fontRef idx="minor">
                              <a:schemeClr val="tx1"/>
                            </a:fontRef>
                          </p:style>
                        </p:cxnSp>
                        <p:sp>
                          <p:nvSpPr>
                            <p:cNvPr id="20" name="ZoneTexte 19">
                              <a:extLst>
                                <a:ext uri="{FF2B5EF4-FFF2-40B4-BE49-F238E27FC236}">
                                  <a16:creationId xmlns:a16="http://schemas.microsoft.com/office/drawing/2014/main" id="{0F247103-0CF7-495F-9EB1-6FBAFCCF935A}"/>
                                </a:ext>
                              </a:extLst>
                            </p:cNvPr>
                            <p:cNvSpPr txBox="1"/>
                            <p:nvPr/>
                          </p:nvSpPr>
                          <p:spPr>
                            <a:xfrm flipV="1">
                              <a:off x="6488667" y="2906346"/>
                              <a:ext cx="1028784" cy="565543"/>
                            </a:xfrm>
                            <a:prstGeom prst="rect">
                              <a:avLst/>
                            </a:prstGeom>
                            <a:noFill/>
                            <a:ln>
                              <a:noFill/>
                            </a:ln>
                          </p:spPr>
                          <p:txBody>
                            <a:bodyPr wrap="square" lIns="36000" tIns="36000" rIns="36000" bIns="36000" rtlCol="0">
                              <a:spAutoFit/>
                            </a:bodyPr>
                            <a:lstStyle/>
                            <a:p>
                              <a:r>
                                <a:rPr lang="fr-FR" sz="1600" b="1" kern="0" dirty="0">
                                  <a:solidFill>
                                    <a:srgbClr val="002060"/>
                                  </a:solidFill>
                                  <a:latin typeface="Calibri" panose="020F0502020204030204" pitchFamily="34" charset="0"/>
                                  <a:cs typeface="Calibri" panose="020F0502020204030204" pitchFamily="34" charset="0"/>
                                </a:rPr>
                                <a:t>MOD</a:t>
                              </a:r>
                              <a:endParaRPr lang="fr-FR" sz="1200" b="1" kern="0" dirty="0">
                                <a:solidFill>
                                  <a:srgbClr val="002060"/>
                                </a:solidFill>
                                <a:latin typeface="Calibri" panose="020F0502020204030204" pitchFamily="34" charset="0"/>
                                <a:cs typeface="Calibri" panose="020F0502020204030204" pitchFamily="34" charset="0"/>
                              </a:endParaRPr>
                            </a:p>
                            <a:p>
                              <a:r>
                                <a:rPr lang="fr-FR" sz="1400" kern="0" dirty="0">
                                  <a:solidFill>
                                    <a:srgbClr val="002060"/>
                                  </a:solidFill>
                                  <a:latin typeface="Calibri" panose="020F0502020204030204" pitchFamily="34" charset="0"/>
                                  <a:cs typeface="Calibri" panose="020F0502020204030204" pitchFamily="34" charset="0"/>
                                </a:rPr>
                                <a:t>Contribution travaux </a:t>
                              </a:r>
                            </a:p>
                          </p:txBody>
                        </p:sp>
                        <p:sp>
                          <p:nvSpPr>
                            <p:cNvPr id="21" name="Rectangle : avec coins arrondis en diagonale 20">
                              <a:extLst>
                                <a:ext uri="{FF2B5EF4-FFF2-40B4-BE49-F238E27FC236}">
                                  <a16:creationId xmlns:a16="http://schemas.microsoft.com/office/drawing/2014/main" id="{ADA2D5F3-ED9A-45CC-9691-BC2A96FEE354}"/>
                                </a:ext>
                              </a:extLst>
                            </p:cNvPr>
                            <p:cNvSpPr/>
                            <p:nvPr/>
                          </p:nvSpPr>
                          <p:spPr>
                            <a:xfrm flipV="1">
                              <a:off x="3838513" y="3370681"/>
                              <a:ext cx="1448666" cy="431254"/>
                            </a:xfrm>
                            <a:prstGeom prst="round2DiagRect">
                              <a:avLst/>
                            </a:prstGeom>
                            <a:solidFill>
                              <a:srgbClr val="FF99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fr-FR"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Entreprises</a:t>
                              </a:r>
                            </a:p>
                          </p:txBody>
                        </p:sp>
                        <p:cxnSp>
                          <p:nvCxnSpPr>
                            <p:cNvPr id="22" name="Connecteur droit avec flèche 21">
                              <a:extLst>
                                <a:ext uri="{FF2B5EF4-FFF2-40B4-BE49-F238E27FC236}">
                                  <a16:creationId xmlns:a16="http://schemas.microsoft.com/office/drawing/2014/main" id="{73AD3CC3-EEBF-4035-86D5-BE804C295FA4}"/>
                                </a:ext>
                              </a:extLst>
                            </p:cNvPr>
                            <p:cNvCxnSpPr>
                              <a:cxnSpLocks/>
                              <a:stCxn id="8" idx="2"/>
                              <a:endCxn id="21" idx="0"/>
                            </p:cNvCxnSpPr>
                            <p:nvPr/>
                          </p:nvCxnSpPr>
                          <p:spPr>
                            <a:xfrm flipH="1" flipV="1">
                              <a:off x="5287179" y="3586308"/>
                              <a:ext cx="744431" cy="362067"/>
                            </a:xfrm>
                            <a:prstGeom prst="straightConnector1">
                              <a:avLst/>
                            </a:prstGeom>
                            <a:ln w="44450">
                              <a:solidFill>
                                <a:srgbClr val="FF9900"/>
                              </a:solidFill>
                              <a:tailEnd type="arrow" w="lg" len="med"/>
                            </a:ln>
                          </p:spPr>
                          <p:style>
                            <a:lnRef idx="3">
                              <a:schemeClr val="accent6"/>
                            </a:lnRef>
                            <a:fillRef idx="0">
                              <a:schemeClr val="accent6"/>
                            </a:fillRef>
                            <a:effectRef idx="2">
                              <a:schemeClr val="accent6"/>
                            </a:effectRef>
                            <a:fontRef idx="minor">
                              <a:schemeClr val="tx1"/>
                            </a:fontRef>
                          </p:style>
                        </p:cxnSp>
                        <p:sp>
                          <p:nvSpPr>
                            <p:cNvPr id="23" name="Ellipse 22">
                              <a:extLst>
                                <a:ext uri="{FF2B5EF4-FFF2-40B4-BE49-F238E27FC236}">
                                  <a16:creationId xmlns:a16="http://schemas.microsoft.com/office/drawing/2014/main" id="{50E2F50C-BC94-4702-97C5-85BC59548A08}"/>
                                </a:ext>
                              </a:extLst>
                            </p:cNvPr>
                            <p:cNvSpPr/>
                            <p:nvPr/>
                          </p:nvSpPr>
                          <p:spPr>
                            <a:xfrm flipV="1">
                              <a:off x="9438382" y="2027294"/>
                              <a:ext cx="1153838" cy="497395"/>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FF0000"/>
                                  </a:solidFill>
                                  <a:latin typeface="Calibri" panose="020F0502020204030204" pitchFamily="34" charset="0"/>
                                  <a:cs typeface="Calibri" panose="020F0502020204030204" pitchFamily="34" charset="0"/>
                                </a:rPr>
                                <a:t>Convention Intracting</a:t>
                              </a:r>
                            </a:p>
                          </p:txBody>
                        </p:sp>
                        <p:sp>
                          <p:nvSpPr>
                            <p:cNvPr id="24" name="Ellipse 23">
                              <a:extLst>
                                <a:ext uri="{FF2B5EF4-FFF2-40B4-BE49-F238E27FC236}">
                                  <a16:creationId xmlns:a16="http://schemas.microsoft.com/office/drawing/2014/main" id="{EF2C1B00-B884-44B0-BB70-5887E889D497}"/>
                                </a:ext>
                              </a:extLst>
                            </p:cNvPr>
                            <p:cNvSpPr/>
                            <p:nvPr/>
                          </p:nvSpPr>
                          <p:spPr>
                            <a:xfrm flipV="1">
                              <a:off x="7808395" y="2992440"/>
                              <a:ext cx="1153838" cy="473044"/>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002060"/>
                                  </a:solidFill>
                                  <a:latin typeface="Calibri" panose="020F0502020204030204" pitchFamily="34" charset="0"/>
                                  <a:cs typeface="Calibri" panose="020F0502020204030204" pitchFamily="34" charset="0"/>
                                </a:rPr>
                                <a:t>Convention Com/EPCI</a:t>
                              </a:r>
                            </a:p>
                          </p:txBody>
                        </p:sp>
                        <p:sp>
                          <p:nvSpPr>
                            <p:cNvPr id="25" name="Ellipse 24">
                              <a:extLst>
                                <a:ext uri="{FF2B5EF4-FFF2-40B4-BE49-F238E27FC236}">
                                  <a16:creationId xmlns:a16="http://schemas.microsoft.com/office/drawing/2014/main" id="{A2259E5A-17DB-46BE-B946-C5D114D30102}"/>
                                </a:ext>
                              </a:extLst>
                            </p:cNvPr>
                            <p:cNvSpPr/>
                            <p:nvPr/>
                          </p:nvSpPr>
                          <p:spPr>
                            <a:xfrm flipV="1">
                              <a:off x="4967346" y="3909749"/>
                              <a:ext cx="963747" cy="467651"/>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914400"/>
                              <a:r>
                                <a:rPr lang="fr-FR" sz="1400" b="1" dirty="0">
                                  <a:solidFill>
                                    <a:srgbClr val="FF9900"/>
                                  </a:solidFill>
                                </a:rPr>
                                <a:t>Marchés</a:t>
                              </a:r>
                            </a:p>
                            <a:p>
                              <a:pPr algn="ctr" defTabSz="914400"/>
                              <a:r>
                                <a:rPr lang="fr-FR" sz="1200" b="1" kern="0" dirty="0">
                                  <a:solidFill>
                                    <a:srgbClr val="FF9900"/>
                                  </a:solidFill>
                                  <a:latin typeface="Calibri" panose="020F0502020204030204" pitchFamily="34" charset="0"/>
                                  <a:cs typeface="Calibri" panose="020F0502020204030204" pitchFamily="34" charset="0"/>
                                </a:rPr>
                                <a:t>Paiements</a:t>
                              </a:r>
                              <a:endParaRPr lang="fr-FR" sz="1200" b="1" dirty="0">
                                <a:solidFill>
                                  <a:srgbClr val="FF9900"/>
                                </a:solidFill>
                              </a:endParaRPr>
                            </a:p>
                          </p:txBody>
                        </p:sp>
                        <p:cxnSp>
                          <p:nvCxnSpPr>
                            <p:cNvPr id="26" name="Connecteur droit avec flèche 25">
                              <a:extLst>
                                <a:ext uri="{FF2B5EF4-FFF2-40B4-BE49-F238E27FC236}">
                                  <a16:creationId xmlns:a16="http://schemas.microsoft.com/office/drawing/2014/main" id="{52EB507D-FC85-4C16-9473-337314D3550A}"/>
                                </a:ext>
                              </a:extLst>
                            </p:cNvPr>
                            <p:cNvCxnSpPr>
                              <a:cxnSpLocks/>
                              <a:stCxn id="8" idx="1"/>
                              <a:endCxn id="11" idx="0"/>
                            </p:cNvCxnSpPr>
                            <p:nvPr/>
                          </p:nvCxnSpPr>
                          <p:spPr>
                            <a:xfrm flipH="1" flipV="1">
                              <a:off x="7542141" y="2819541"/>
                              <a:ext cx="20242" cy="841662"/>
                            </a:xfrm>
                            <a:prstGeom prst="straightConnector1">
                              <a:avLst/>
                            </a:prstGeom>
                            <a:ln w="69850">
                              <a:headEnd type="arrow" w="lg" len="med"/>
                              <a:tailEnd type="none" w="lg" len="med"/>
                            </a:ln>
                          </p:spPr>
                          <p:style>
                            <a:lnRef idx="3">
                              <a:schemeClr val="accent1"/>
                            </a:lnRef>
                            <a:fillRef idx="0">
                              <a:schemeClr val="accent1"/>
                            </a:fillRef>
                            <a:effectRef idx="2">
                              <a:schemeClr val="accent1"/>
                            </a:effectRef>
                            <a:fontRef idx="minor">
                              <a:schemeClr val="tx1"/>
                            </a:fontRef>
                          </p:style>
                        </p:cxnSp>
                        <p:sp>
                          <p:nvSpPr>
                            <p:cNvPr id="32" name="Ellipse 31">
                              <a:extLst>
                                <a:ext uri="{FF2B5EF4-FFF2-40B4-BE49-F238E27FC236}">
                                  <a16:creationId xmlns:a16="http://schemas.microsoft.com/office/drawing/2014/main" id="{33EAAD37-BD28-4423-AC9B-57ECB1BF66AD}"/>
                                </a:ext>
                              </a:extLst>
                            </p:cNvPr>
                            <p:cNvSpPr/>
                            <p:nvPr/>
                          </p:nvSpPr>
                          <p:spPr>
                            <a:xfrm flipV="1">
                              <a:off x="5963614" y="3239073"/>
                              <a:ext cx="1009248" cy="55005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lang="fr-FR" sz="1400" b="1" dirty="0">
                                  <a:solidFill>
                                    <a:schemeClr val="bg1"/>
                                  </a:solidFill>
                                  <a:latin typeface="Calibri" panose="020F0502020204030204" pitchFamily="34" charset="0"/>
                                  <a:cs typeface="Calibri" panose="020F0502020204030204" pitchFamily="34" charset="0"/>
                                </a:rPr>
                                <a:t>Conseiller Energie</a:t>
                              </a:r>
                            </a:p>
                          </p:txBody>
                        </p:sp>
                      </p:grpSp>
                      <p:sp>
                        <p:nvSpPr>
                          <p:cNvPr id="45" name="ZoneTexte 44">
                            <a:extLst>
                              <a:ext uri="{FF2B5EF4-FFF2-40B4-BE49-F238E27FC236}">
                                <a16:creationId xmlns:a16="http://schemas.microsoft.com/office/drawing/2014/main" id="{7964636C-9378-4712-A95B-5CC6C388F18B}"/>
                              </a:ext>
                            </a:extLst>
                          </p:cNvPr>
                          <p:cNvSpPr txBox="1"/>
                          <p:nvPr/>
                        </p:nvSpPr>
                        <p:spPr>
                          <a:xfrm flipH="1">
                            <a:off x="2465005" y="5296523"/>
                            <a:ext cx="1411008" cy="274498"/>
                          </a:xfrm>
                          <a:prstGeom prst="rect">
                            <a:avLst/>
                          </a:prstGeom>
                          <a:noFill/>
                          <a:ln>
                            <a:noFill/>
                          </a:ln>
                        </p:spPr>
                        <p:txBody>
                          <a:bodyPr wrap="square" lIns="36000" tIns="36000" rIns="36000" bIns="36000" rtlCol="0">
                            <a:spAutoFit/>
                          </a:bodyPr>
                          <a:lstStyle/>
                          <a:p>
                            <a:r>
                              <a:rPr lang="fr-FR" sz="1400" kern="0" dirty="0">
                                <a:solidFill>
                                  <a:srgbClr val="002060"/>
                                </a:solidFill>
                                <a:latin typeface="Calibri" panose="020F0502020204030204" pitchFamily="34" charset="0"/>
                                <a:cs typeface="Calibri" panose="020F0502020204030204" pitchFamily="34" charset="0"/>
                              </a:rPr>
                              <a:t>Remboursements</a:t>
                            </a:r>
                            <a:endParaRPr lang="fr-FR" sz="1200" kern="0" dirty="0">
                              <a:solidFill>
                                <a:srgbClr val="002060"/>
                              </a:solidFill>
                              <a:latin typeface="Calibri" panose="020F0502020204030204" pitchFamily="34" charset="0"/>
                              <a:cs typeface="Calibri" panose="020F0502020204030204" pitchFamily="34" charset="0"/>
                            </a:endParaRPr>
                          </a:p>
                        </p:txBody>
                      </p:sp>
                    </p:grpSp>
                    <p:cxnSp>
                      <p:nvCxnSpPr>
                        <p:cNvPr id="27" name="Connecteur droit avec flèche 26">
                          <a:extLst>
                            <a:ext uri="{FF2B5EF4-FFF2-40B4-BE49-F238E27FC236}">
                              <a16:creationId xmlns:a16="http://schemas.microsoft.com/office/drawing/2014/main" id="{209E2200-3738-45CF-97D2-3FD156D832C2}"/>
                            </a:ext>
                          </a:extLst>
                        </p:cNvPr>
                        <p:cNvCxnSpPr>
                          <a:cxnSpLocks/>
                          <a:stCxn id="9" idx="1"/>
                          <a:endCxn id="8" idx="0"/>
                        </p:cNvCxnSpPr>
                        <p:nvPr/>
                      </p:nvCxnSpPr>
                      <p:spPr>
                        <a:xfrm flipV="1">
                          <a:off x="3355217" y="3785993"/>
                          <a:ext cx="1304887" cy="562163"/>
                        </a:xfrm>
                        <a:prstGeom prst="straightConnector1">
                          <a:avLst/>
                        </a:prstGeom>
                        <a:ln w="50800">
                          <a:solidFill>
                            <a:srgbClr val="FF0000"/>
                          </a:solidFill>
                          <a:headEnd type="arrow" w="lg" len="med"/>
                          <a:tailEnd type="arrow" w="lg" len="med"/>
                        </a:ln>
                      </p:spPr>
                      <p:style>
                        <a:lnRef idx="3">
                          <a:schemeClr val="accent2"/>
                        </a:lnRef>
                        <a:fillRef idx="0">
                          <a:schemeClr val="accent2"/>
                        </a:fillRef>
                        <a:effectRef idx="2">
                          <a:schemeClr val="accent2"/>
                        </a:effectRef>
                        <a:fontRef idx="minor">
                          <a:schemeClr val="tx1"/>
                        </a:fontRef>
                      </p:style>
                    </p:cxnSp>
                  </p:grpSp>
                  <p:sp>
                    <p:nvSpPr>
                      <p:cNvPr id="28" name="Ellipse 27">
                        <a:extLst>
                          <a:ext uri="{FF2B5EF4-FFF2-40B4-BE49-F238E27FC236}">
                            <a16:creationId xmlns:a16="http://schemas.microsoft.com/office/drawing/2014/main" id="{B91E00AE-D3E5-4C00-A876-3D434B59EEAE}"/>
                          </a:ext>
                        </a:extLst>
                      </p:cNvPr>
                      <p:cNvSpPr/>
                      <p:nvPr/>
                    </p:nvSpPr>
                    <p:spPr>
                      <a:xfrm flipH="1">
                        <a:off x="2691649" y="3320155"/>
                        <a:ext cx="1681544" cy="646764"/>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FF0000"/>
                            </a:solidFill>
                            <a:latin typeface="Calibri" panose="020F0502020204030204" pitchFamily="34" charset="0"/>
                            <a:cs typeface="Calibri" panose="020F0502020204030204" pitchFamily="34" charset="0"/>
                          </a:rPr>
                          <a:t>Convention mutualisation</a:t>
                        </a:r>
                      </a:p>
                    </p:txBody>
                  </p:sp>
                </p:grpSp>
                <p:sp>
                  <p:nvSpPr>
                    <p:cNvPr id="35" name="ZoneTexte 34">
                      <a:extLst>
                        <a:ext uri="{FF2B5EF4-FFF2-40B4-BE49-F238E27FC236}">
                          <a16:creationId xmlns:a16="http://schemas.microsoft.com/office/drawing/2014/main" id="{E91CB88B-6590-466A-96B4-D730C911A452}"/>
                        </a:ext>
                      </a:extLst>
                    </p:cNvPr>
                    <p:cNvSpPr txBox="1"/>
                    <p:nvPr/>
                  </p:nvSpPr>
                  <p:spPr>
                    <a:xfrm flipH="1">
                      <a:off x="5876878" y="1447319"/>
                      <a:ext cx="1141888" cy="735533"/>
                    </a:xfrm>
                    <a:prstGeom prst="flowChartMultidocument">
                      <a:avLst/>
                    </a:prstGeom>
                    <a:solidFill>
                      <a:schemeClr val="accent2"/>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CEE </a:t>
                      </a:r>
                    </a:p>
                  </p:txBody>
                </p:sp>
                <p:cxnSp>
                  <p:nvCxnSpPr>
                    <p:cNvPr id="36" name="Connecteur droit avec flèche 35">
                      <a:extLst>
                        <a:ext uri="{FF2B5EF4-FFF2-40B4-BE49-F238E27FC236}">
                          <a16:creationId xmlns:a16="http://schemas.microsoft.com/office/drawing/2014/main" id="{D6E2B790-AF46-41B1-8909-093E2106235F}"/>
                        </a:ext>
                      </a:extLst>
                    </p:cNvPr>
                    <p:cNvCxnSpPr>
                      <a:cxnSpLocks/>
                      <a:stCxn id="11" idx="2"/>
                      <a:endCxn id="34" idx="0"/>
                    </p:cNvCxnSpPr>
                    <p:nvPr/>
                  </p:nvCxnSpPr>
                  <p:spPr>
                    <a:xfrm>
                      <a:off x="7114405" y="5438392"/>
                      <a:ext cx="5681" cy="373753"/>
                    </a:xfrm>
                    <a:prstGeom prst="straightConnector1">
                      <a:avLst/>
                    </a:prstGeom>
                    <a:solidFill>
                      <a:srgbClr val="7030A0"/>
                    </a:solidFill>
                    <a:ln w="50800">
                      <a:solidFill>
                        <a:schemeClr val="accent2">
                          <a:lumMod val="75000"/>
                        </a:schemeClr>
                      </a:solidFill>
                      <a:headEnd type="arrow" w="lg" len="med"/>
                      <a:tailEnd type="none" w="med" len="med"/>
                    </a:ln>
                  </p:spPr>
                  <p:style>
                    <a:lnRef idx="3">
                      <a:schemeClr val="accent1"/>
                    </a:lnRef>
                    <a:fillRef idx="0">
                      <a:schemeClr val="accent1"/>
                    </a:fillRef>
                    <a:effectRef idx="2">
                      <a:schemeClr val="accent1"/>
                    </a:effectRef>
                    <a:fontRef idx="minor">
                      <a:schemeClr val="tx1"/>
                    </a:fontRef>
                  </p:style>
                </p:cxnSp>
              </p:grpSp>
              <p:sp>
                <p:nvSpPr>
                  <p:cNvPr id="37" name="Rectangle : avec coins arrondis en diagonale 36">
                    <a:extLst>
                      <a:ext uri="{FF2B5EF4-FFF2-40B4-BE49-F238E27FC236}">
                        <a16:creationId xmlns:a16="http://schemas.microsoft.com/office/drawing/2014/main" id="{821FB870-64F2-4D4C-A111-896FD00C7C1E}"/>
                      </a:ext>
                    </a:extLst>
                  </p:cNvPr>
                  <p:cNvSpPr/>
                  <p:nvPr/>
                </p:nvSpPr>
                <p:spPr>
                  <a:xfrm flipH="1">
                    <a:off x="7315205" y="4171313"/>
                    <a:ext cx="759531" cy="619010"/>
                  </a:xfrm>
                  <a:prstGeom prst="round2DiagRect">
                    <a:avLst/>
                  </a:prstGeom>
                  <a:solidFill>
                    <a:srgbClr val="00B0F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fr-FR"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Moe Bet</a:t>
                    </a:r>
                  </a:p>
                </p:txBody>
              </p:sp>
            </p:grpSp>
            <p:cxnSp>
              <p:nvCxnSpPr>
                <p:cNvPr id="40" name="Connecteur droit avec flèche 39">
                  <a:extLst>
                    <a:ext uri="{FF2B5EF4-FFF2-40B4-BE49-F238E27FC236}">
                      <a16:creationId xmlns:a16="http://schemas.microsoft.com/office/drawing/2014/main" id="{DE9AA1D1-FCF8-4A02-B7BD-E6AAA598EC14}"/>
                    </a:ext>
                  </a:extLst>
                </p:cNvPr>
                <p:cNvCxnSpPr>
                  <a:cxnSpLocks/>
                  <a:stCxn id="8" idx="3"/>
                  <a:endCxn id="35" idx="2"/>
                </p:cNvCxnSpPr>
                <p:nvPr/>
              </p:nvCxnSpPr>
              <p:spPr>
                <a:xfrm flipH="1" flipV="1">
                  <a:off x="4719968" y="2173921"/>
                  <a:ext cx="4645" cy="318924"/>
                </a:xfrm>
                <a:prstGeom prst="straightConnector1">
                  <a:avLst/>
                </a:prstGeom>
                <a:solidFill>
                  <a:srgbClr val="7030A0"/>
                </a:solidFill>
                <a:ln w="50800">
                  <a:solidFill>
                    <a:schemeClr val="accent2">
                      <a:lumMod val="75000"/>
                    </a:schemeClr>
                  </a:solidFill>
                  <a:headEnd type="arrow" w="lg" len="med"/>
                  <a:tailEnd type="none" w="med" len="med"/>
                </a:ln>
              </p:spPr>
              <p:style>
                <a:lnRef idx="3">
                  <a:schemeClr val="accent1"/>
                </a:lnRef>
                <a:fillRef idx="0">
                  <a:schemeClr val="accent1"/>
                </a:fillRef>
                <a:effectRef idx="2">
                  <a:schemeClr val="accent1"/>
                </a:effectRef>
                <a:fontRef idx="minor">
                  <a:schemeClr val="tx1"/>
                </a:fontRef>
              </p:style>
            </p:cxnSp>
          </p:grpSp>
        </p:grpSp>
        <p:cxnSp>
          <p:nvCxnSpPr>
            <p:cNvPr id="50" name="Connecteur : en angle 49">
              <a:extLst>
                <a:ext uri="{FF2B5EF4-FFF2-40B4-BE49-F238E27FC236}">
                  <a16:creationId xmlns:a16="http://schemas.microsoft.com/office/drawing/2014/main" id="{15A949BC-0B87-4EAE-877E-793E40BB6B19}"/>
                </a:ext>
              </a:extLst>
            </p:cNvPr>
            <p:cNvCxnSpPr>
              <a:cxnSpLocks/>
              <a:stCxn id="21" idx="1"/>
              <a:endCxn id="11" idx="1"/>
            </p:cNvCxnSpPr>
            <p:nvPr/>
          </p:nvCxnSpPr>
          <p:spPr>
            <a:xfrm rot="5400000">
              <a:off x="7008529" y="3609002"/>
              <a:ext cx="1246731" cy="1298721"/>
            </a:xfrm>
            <a:prstGeom prst="bentConnector2">
              <a:avLst/>
            </a:prstGeom>
            <a:ln w="44450">
              <a:solidFill>
                <a:srgbClr val="FF9900"/>
              </a:solidFill>
              <a:prstDash val="dash"/>
              <a:headEnd w="lg" len="med"/>
              <a:tailEnd type="none" w="lg" len="lg"/>
            </a:ln>
          </p:spPr>
          <p:style>
            <a:lnRef idx="3">
              <a:schemeClr val="accent6"/>
            </a:lnRef>
            <a:fillRef idx="0">
              <a:schemeClr val="accent6"/>
            </a:fillRef>
            <a:effectRef idx="2">
              <a:schemeClr val="accent6"/>
            </a:effectRef>
            <a:fontRef idx="minor">
              <a:schemeClr val="tx1"/>
            </a:fontRef>
          </p:style>
        </p:cxnSp>
        <p:cxnSp>
          <p:nvCxnSpPr>
            <p:cNvPr id="51" name="Connecteur droit avec flèche 50">
              <a:extLst>
                <a:ext uri="{FF2B5EF4-FFF2-40B4-BE49-F238E27FC236}">
                  <a16:creationId xmlns:a16="http://schemas.microsoft.com/office/drawing/2014/main" id="{D235FB99-558E-4384-A1D0-33A7AD24352E}"/>
                </a:ext>
              </a:extLst>
            </p:cNvPr>
            <p:cNvCxnSpPr>
              <a:cxnSpLocks/>
              <a:stCxn id="8" idx="2"/>
              <a:endCxn id="37" idx="0"/>
            </p:cNvCxnSpPr>
            <p:nvPr/>
          </p:nvCxnSpPr>
          <p:spPr>
            <a:xfrm>
              <a:off x="6554140" y="2869075"/>
              <a:ext cx="775813" cy="1165822"/>
            </a:xfrm>
            <a:prstGeom prst="straightConnector1">
              <a:avLst/>
            </a:prstGeom>
            <a:ln w="38100">
              <a:solidFill>
                <a:srgbClr val="00B0F0"/>
              </a:solidFill>
              <a:headEnd type="none" w="lg" len="med"/>
              <a:tailEnd type="arrow" w="lg" len="lg"/>
            </a:ln>
          </p:spPr>
          <p:style>
            <a:lnRef idx="3">
              <a:schemeClr val="accent6"/>
            </a:lnRef>
            <a:fillRef idx="0">
              <a:schemeClr val="accent6"/>
            </a:fillRef>
            <a:effectRef idx="2">
              <a:schemeClr val="accent6"/>
            </a:effectRef>
            <a:fontRef idx="minor">
              <a:schemeClr val="tx1"/>
            </a:fontRef>
          </p:style>
        </p:cxnSp>
        <p:cxnSp>
          <p:nvCxnSpPr>
            <p:cNvPr id="52" name="Connecteur : en angle 51">
              <a:extLst>
                <a:ext uri="{FF2B5EF4-FFF2-40B4-BE49-F238E27FC236}">
                  <a16:creationId xmlns:a16="http://schemas.microsoft.com/office/drawing/2014/main" id="{552E2D3C-1376-4A94-B54B-5047A16C4F15}"/>
                </a:ext>
              </a:extLst>
            </p:cNvPr>
            <p:cNvCxnSpPr>
              <a:cxnSpLocks/>
              <a:stCxn id="37" idx="1"/>
              <a:endCxn id="11" idx="1"/>
            </p:cNvCxnSpPr>
            <p:nvPr/>
          </p:nvCxnSpPr>
          <p:spPr>
            <a:xfrm rot="5400000">
              <a:off x="7077463" y="4249473"/>
              <a:ext cx="537326" cy="727185"/>
            </a:xfrm>
            <a:prstGeom prst="bentConnector2">
              <a:avLst/>
            </a:prstGeom>
            <a:ln w="38100">
              <a:solidFill>
                <a:srgbClr val="00B0F0"/>
              </a:solidFill>
              <a:prstDash val="dash"/>
              <a:headEnd w="lg" len="med"/>
              <a:tailEnd type="none" w="lg" len="lg"/>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7697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422D1DA1-CE0F-4332-BE93-B78FECAAFCD7}"/>
              </a:ext>
            </a:extLst>
          </p:cNvPr>
          <p:cNvSpPr>
            <a:spLocks noGrp="1"/>
          </p:cNvSpPr>
          <p:nvPr>
            <p:ph type="body" idx="1"/>
          </p:nvPr>
        </p:nvSpPr>
        <p:spPr/>
        <p:txBody>
          <a:bodyPr/>
          <a:lstStyle/>
          <a:p>
            <a:r>
              <a:rPr lang="fr-FR" sz="2000" dirty="0"/>
              <a:t>Schéma idéal</a:t>
            </a:r>
          </a:p>
        </p:txBody>
      </p:sp>
      <p:sp>
        <p:nvSpPr>
          <p:cNvPr id="4" name="Espace réservé du numéro de diapositive 3">
            <a:extLst>
              <a:ext uri="{FF2B5EF4-FFF2-40B4-BE49-F238E27FC236}">
                <a16:creationId xmlns:a16="http://schemas.microsoft.com/office/drawing/2014/main" id="{8A7A03FA-197C-47C4-980E-D42A0B526F29}"/>
              </a:ext>
            </a:extLst>
          </p:cNvPr>
          <p:cNvSpPr>
            <a:spLocks noGrp="1"/>
          </p:cNvSpPr>
          <p:nvPr>
            <p:ph type="sldNum" sz="quarter" idx="12"/>
          </p:nvPr>
        </p:nvSpPr>
        <p:spPr/>
        <p:txBody>
          <a:bodyPr/>
          <a:lstStyle/>
          <a:p>
            <a:fld id="{FF67EF60-D3B0-409C-88CD-C39F952AE724}" type="slidenum">
              <a:rPr lang="fr-FR" smtClean="0"/>
              <a:t>8</a:t>
            </a:fld>
            <a:endParaRPr lang="fr-FR"/>
          </a:p>
        </p:txBody>
      </p:sp>
      <p:sp>
        <p:nvSpPr>
          <p:cNvPr id="7" name="Titre 6">
            <a:extLst>
              <a:ext uri="{FF2B5EF4-FFF2-40B4-BE49-F238E27FC236}">
                <a16:creationId xmlns:a16="http://schemas.microsoft.com/office/drawing/2014/main" id="{4A13E8F1-45CA-4063-849E-BE28BCE2BB4C}"/>
              </a:ext>
            </a:extLst>
          </p:cNvPr>
          <p:cNvSpPr>
            <a:spLocks noGrp="1"/>
          </p:cNvSpPr>
          <p:nvPr>
            <p:ph type="title"/>
          </p:nvPr>
        </p:nvSpPr>
        <p:spPr/>
        <p:txBody>
          <a:bodyPr/>
          <a:lstStyle/>
          <a:p>
            <a:r>
              <a:rPr lang="fr-FR" sz="3200" dirty="0">
                <a:solidFill>
                  <a:srgbClr val="FF0000"/>
                </a:solidFill>
                <a:latin typeface="Arial" panose="020B0604020202020204" pitchFamily="34" charset="0"/>
                <a:cs typeface="Arial" panose="020B0604020202020204" pitchFamily="34" charset="0"/>
              </a:rPr>
              <a:t>Mutualisation technique et financière (SDE)</a:t>
            </a:r>
            <a:endParaRPr lang="fr-FR" i="1" dirty="0">
              <a:solidFill>
                <a:schemeClr val="accent6"/>
              </a:solidFill>
            </a:endParaRPr>
          </a:p>
        </p:txBody>
      </p:sp>
      <p:sp>
        <p:nvSpPr>
          <p:cNvPr id="6" name="Espace réservé du texte 5">
            <a:extLst>
              <a:ext uri="{FF2B5EF4-FFF2-40B4-BE49-F238E27FC236}">
                <a16:creationId xmlns:a16="http://schemas.microsoft.com/office/drawing/2014/main" id="{008E4E13-3D6C-4018-BBF2-D04693AE5577}"/>
              </a:ext>
            </a:extLst>
          </p:cNvPr>
          <p:cNvSpPr>
            <a:spLocks noGrp="1"/>
          </p:cNvSpPr>
          <p:nvPr>
            <p:ph type="body" sz="quarter" idx="13"/>
          </p:nvPr>
        </p:nvSpPr>
        <p:spPr>
          <a:xfrm>
            <a:off x="8239800" y="1649465"/>
            <a:ext cx="3869864" cy="4891931"/>
          </a:xfrm>
        </p:spPr>
        <p:txBody>
          <a:bodyPr>
            <a:normAutofit fontScale="85000" lnSpcReduction="20000"/>
          </a:bodyPr>
          <a:lstStyle/>
          <a:p>
            <a:pPr>
              <a:lnSpc>
                <a:spcPct val="134000"/>
              </a:lnSpc>
              <a:spcBef>
                <a:spcPts val="300"/>
              </a:spcBef>
              <a:buClr>
                <a:schemeClr val="accent6">
                  <a:lumMod val="75000"/>
                </a:schemeClr>
              </a:buClr>
            </a:pPr>
            <a:r>
              <a:rPr lang="fr-FR" b="1" i="0" dirty="0">
                <a:solidFill>
                  <a:schemeClr val="bg2"/>
                </a:solidFill>
              </a:rPr>
              <a:t>L’EPCI : </a:t>
            </a:r>
            <a:endParaRPr lang="fr-FR" i="0" dirty="0">
              <a:solidFill>
                <a:schemeClr val="bg2"/>
              </a:solidFill>
            </a:endParaRP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conventionne avec la CDC,</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conventionne avec ses membres,</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organise les travaux pour le compte de ses membres,</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supervise le budget d’action,</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supervise les économies des communes dédiées au remboursement de l’avance,</a:t>
            </a:r>
          </a:p>
          <a:p>
            <a:pPr>
              <a:lnSpc>
                <a:spcPct val="134000"/>
              </a:lnSpc>
              <a:spcBef>
                <a:spcPts val="300"/>
              </a:spcBef>
              <a:buClr>
                <a:schemeClr val="accent6">
                  <a:lumMod val="75000"/>
                </a:schemeClr>
              </a:buClr>
            </a:pPr>
            <a:r>
              <a:rPr lang="fr-FR" b="1" i="0" dirty="0">
                <a:solidFill>
                  <a:schemeClr val="bg2"/>
                </a:solidFill>
              </a:rPr>
              <a:t>L’économe de flux : </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pilote les actions,</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effectue le suivi des économies,</a:t>
            </a:r>
          </a:p>
          <a:p>
            <a:pPr>
              <a:lnSpc>
                <a:spcPct val="134000"/>
              </a:lnSpc>
              <a:spcBef>
                <a:spcPts val="300"/>
              </a:spcBef>
              <a:buClr>
                <a:schemeClr val="accent6">
                  <a:lumMod val="75000"/>
                </a:schemeClr>
              </a:buClr>
            </a:pPr>
            <a:r>
              <a:rPr lang="fr-FR" b="1" i="0" dirty="0">
                <a:solidFill>
                  <a:schemeClr val="bg2"/>
                </a:solidFill>
              </a:rPr>
              <a:t>Les communes membres : </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Évaluent les économies, </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Remboursent leur quote-part de l’avance, </a:t>
            </a:r>
          </a:p>
          <a:p>
            <a:pPr marL="88900" indent="-88900">
              <a:lnSpc>
                <a:spcPct val="134000"/>
              </a:lnSpc>
              <a:spcBef>
                <a:spcPts val="300"/>
              </a:spcBef>
              <a:buClr>
                <a:schemeClr val="accent6">
                  <a:lumMod val="75000"/>
                </a:schemeClr>
              </a:buClr>
              <a:buFont typeface="Arial" panose="020B0604020202020204" pitchFamily="34" charset="0"/>
              <a:buChar char="•"/>
            </a:pPr>
            <a:r>
              <a:rPr lang="fr-FR" i="0" dirty="0">
                <a:solidFill>
                  <a:schemeClr val="bg2"/>
                </a:solidFill>
              </a:rPr>
              <a:t>Améliorent leur autofinancement grâce aux économies. </a:t>
            </a:r>
          </a:p>
        </p:txBody>
      </p:sp>
      <p:sp>
        <p:nvSpPr>
          <p:cNvPr id="65" name="Espace réservé du pied de page 2">
            <a:extLst>
              <a:ext uri="{FF2B5EF4-FFF2-40B4-BE49-F238E27FC236}">
                <a16:creationId xmlns:a16="http://schemas.microsoft.com/office/drawing/2014/main" id="{C62CF229-D576-4880-9D8D-330C2B2BD703}"/>
              </a:ext>
            </a:extLst>
          </p:cNvPr>
          <p:cNvSpPr>
            <a:spLocks noGrp="1"/>
          </p:cNvSpPr>
          <p:nvPr>
            <p:ph type="ftr" sz="quarter" idx="11"/>
          </p:nvPr>
        </p:nvSpPr>
        <p:spPr>
          <a:xfrm>
            <a:off x="2839640" y="6828262"/>
            <a:ext cx="5040000" cy="180000"/>
          </a:xfrm>
        </p:spPr>
        <p:txBody>
          <a:bodyPr/>
          <a:lstStyle/>
          <a:p>
            <a:r>
              <a:rPr lang="fr-FR"/>
              <a:t>Intracting mutualisé - Efficacité énergétique des bâtiments </a:t>
            </a:r>
            <a:endParaRPr lang="fr-FR" dirty="0"/>
          </a:p>
        </p:txBody>
      </p:sp>
      <p:grpSp>
        <p:nvGrpSpPr>
          <p:cNvPr id="67" name="Groupe 66">
            <a:extLst>
              <a:ext uri="{FF2B5EF4-FFF2-40B4-BE49-F238E27FC236}">
                <a16:creationId xmlns:a16="http://schemas.microsoft.com/office/drawing/2014/main" id="{E010FCAC-60F6-41D9-93DE-935401353CDC}"/>
              </a:ext>
            </a:extLst>
          </p:cNvPr>
          <p:cNvGrpSpPr/>
          <p:nvPr/>
        </p:nvGrpSpPr>
        <p:grpSpPr>
          <a:xfrm>
            <a:off x="561548" y="1811194"/>
            <a:ext cx="7521228" cy="4442505"/>
            <a:chOff x="2751284" y="1740440"/>
            <a:chExt cx="7521228" cy="4442505"/>
          </a:xfrm>
        </p:grpSpPr>
        <p:grpSp>
          <p:nvGrpSpPr>
            <p:cNvPr id="68" name="Groupe 67">
              <a:extLst>
                <a:ext uri="{FF2B5EF4-FFF2-40B4-BE49-F238E27FC236}">
                  <a16:creationId xmlns:a16="http://schemas.microsoft.com/office/drawing/2014/main" id="{8CB06F2F-38AA-445A-876E-3A4B1D7848C3}"/>
                </a:ext>
              </a:extLst>
            </p:cNvPr>
            <p:cNvGrpSpPr/>
            <p:nvPr/>
          </p:nvGrpSpPr>
          <p:grpSpPr>
            <a:xfrm>
              <a:off x="2751284" y="1740440"/>
              <a:ext cx="7521228" cy="4442505"/>
              <a:chOff x="2751284" y="1740440"/>
              <a:chExt cx="7521228" cy="4442505"/>
            </a:xfrm>
          </p:grpSpPr>
          <p:sp>
            <p:nvSpPr>
              <p:cNvPr id="70" name="ZoneTexte 69">
                <a:extLst>
                  <a:ext uri="{FF2B5EF4-FFF2-40B4-BE49-F238E27FC236}">
                    <a16:creationId xmlns:a16="http://schemas.microsoft.com/office/drawing/2014/main" id="{2B45BC7D-F852-4076-9950-7DEF6FF3F991}"/>
                  </a:ext>
                </a:extLst>
              </p:cNvPr>
              <p:cNvSpPr txBox="1"/>
              <p:nvPr/>
            </p:nvSpPr>
            <p:spPr>
              <a:xfrm flipH="1">
                <a:off x="6501720" y="4314887"/>
                <a:ext cx="1093596" cy="719034"/>
              </a:xfrm>
              <a:prstGeom prst="rect">
                <a:avLst/>
              </a:prstGeom>
              <a:noFill/>
              <a:ln>
                <a:noFill/>
              </a:ln>
            </p:spPr>
            <p:txBody>
              <a:bodyPr wrap="square" lIns="36000" tIns="36000" rIns="36000" bIns="36000" rtlCol="0">
                <a:spAutoFit/>
              </a:bodyPr>
              <a:lstStyle/>
              <a:p>
                <a:r>
                  <a:rPr lang="fr-FR" sz="1400" b="1" kern="0" dirty="0">
                    <a:solidFill>
                      <a:srgbClr val="002060"/>
                    </a:solidFill>
                    <a:latin typeface="Calibri" panose="020F0502020204030204" pitchFamily="34" charset="0"/>
                    <a:cs typeface="Calibri" panose="020F0502020204030204" pitchFamily="34" charset="0"/>
                  </a:rPr>
                  <a:t>MOD</a:t>
                </a:r>
                <a:r>
                  <a:rPr lang="fr-FR" sz="1200" b="1" kern="0" dirty="0">
                    <a:solidFill>
                      <a:srgbClr val="002060"/>
                    </a:solidFill>
                    <a:latin typeface="Calibri" panose="020F0502020204030204" pitchFamily="34" charset="0"/>
                    <a:cs typeface="Calibri" panose="020F0502020204030204" pitchFamily="34" charset="0"/>
                  </a:rPr>
                  <a:t> </a:t>
                </a:r>
              </a:p>
              <a:p>
                <a:r>
                  <a:rPr lang="fr-FR" sz="1400" b="1" kern="0" dirty="0">
                    <a:solidFill>
                      <a:srgbClr val="002060"/>
                    </a:solidFill>
                    <a:latin typeface="Calibri" panose="020F0502020204030204" pitchFamily="34" charset="0"/>
                    <a:cs typeface="Calibri" panose="020F0502020204030204" pitchFamily="34" charset="0"/>
                  </a:rPr>
                  <a:t>Organisation </a:t>
                </a:r>
              </a:p>
              <a:p>
                <a:r>
                  <a:rPr lang="fr-FR" sz="1400" b="1" kern="0" dirty="0">
                    <a:solidFill>
                      <a:srgbClr val="002060"/>
                    </a:solidFill>
                    <a:latin typeface="Calibri" panose="020F0502020204030204" pitchFamily="34" charset="0"/>
                    <a:cs typeface="Calibri" panose="020F0502020204030204" pitchFamily="34" charset="0"/>
                  </a:rPr>
                  <a:t>Financement</a:t>
                </a:r>
                <a:endParaRPr lang="fr-FR" sz="1400" kern="0" dirty="0">
                  <a:solidFill>
                    <a:srgbClr val="002060"/>
                  </a:solidFill>
                  <a:latin typeface="Calibri" panose="020F0502020204030204" pitchFamily="34" charset="0"/>
                  <a:cs typeface="Calibri" panose="020F0502020204030204" pitchFamily="34" charset="0"/>
                </a:endParaRPr>
              </a:p>
            </p:txBody>
          </p:sp>
          <p:grpSp>
            <p:nvGrpSpPr>
              <p:cNvPr id="71" name="Groupe 70">
                <a:extLst>
                  <a:ext uri="{FF2B5EF4-FFF2-40B4-BE49-F238E27FC236}">
                    <a16:creationId xmlns:a16="http://schemas.microsoft.com/office/drawing/2014/main" id="{CF19A016-7B09-412A-9973-172E444A53E8}"/>
                  </a:ext>
                </a:extLst>
              </p:cNvPr>
              <p:cNvGrpSpPr/>
              <p:nvPr/>
            </p:nvGrpSpPr>
            <p:grpSpPr>
              <a:xfrm>
                <a:off x="2751284" y="1740440"/>
                <a:ext cx="7521228" cy="4442505"/>
                <a:chOff x="2751284" y="1740440"/>
                <a:chExt cx="7521228" cy="4442505"/>
              </a:xfrm>
            </p:grpSpPr>
            <p:grpSp>
              <p:nvGrpSpPr>
                <p:cNvPr id="72" name="Groupe 71">
                  <a:extLst>
                    <a:ext uri="{FF2B5EF4-FFF2-40B4-BE49-F238E27FC236}">
                      <a16:creationId xmlns:a16="http://schemas.microsoft.com/office/drawing/2014/main" id="{29C95AEF-7C61-49BA-AF21-9C4EB18A5E8D}"/>
                    </a:ext>
                  </a:extLst>
                </p:cNvPr>
                <p:cNvGrpSpPr/>
                <p:nvPr/>
              </p:nvGrpSpPr>
              <p:grpSpPr>
                <a:xfrm>
                  <a:off x="3637945" y="1740440"/>
                  <a:ext cx="6634567" cy="4442505"/>
                  <a:chOff x="3931465" y="1875694"/>
                  <a:chExt cx="6634567" cy="4442505"/>
                </a:xfrm>
              </p:grpSpPr>
              <p:grpSp>
                <p:nvGrpSpPr>
                  <p:cNvPr id="76" name="Groupe 75">
                    <a:extLst>
                      <a:ext uri="{FF2B5EF4-FFF2-40B4-BE49-F238E27FC236}">
                        <a16:creationId xmlns:a16="http://schemas.microsoft.com/office/drawing/2014/main" id="{84293795-9712-4F64-B137-9E8B3C5AF9FC}"/>
                      </a:ext>
                    </a:extLst>
                  </p:cNvPr>
                  <p:cNvGrpSpPr/>
                  <p:nvPr/>
                </p:nvGrpSpPr>
                <p:grpSpPr>
                  <a:xfrm>
                    <a:off x="3931465" y="1875694"/>
                    <a:ext cx="6634567" cy="4442505"/>
                    <a:chOff x="3931465" y="1875694"/>
                    <a:chExt cx="6634567" cy="4442505"/>
                  </a:xfrm>
                </p:grpSpPr>
                <p:grpSp>
                  <p:nvGrpSpPr>
                    <p:cNvPr id="78" name="Groupe 77">
                      <a:extLst>
                        <a:ext uri="{FF2B5EF4-FFF2-40B4-BE49-F238E27FC236}">
                          <a16:creationId xmlns:a16="http://schemas.microsoft.com/office/drawing/2014/main" id="{BF891201-5306-4DAE-8087-F8017A84B2C6}"/>
                        </a:ext>
                      </a:extLst>
                    </p:cNvPr>
                    <p:cNvGrpSpPr/>
                    <p:nvPr/>
                  </p:nvGrpSpPr>
                  <p:grpSpPr>
                    <a:xfrm>
                      <a:off x="3931465" y="1875694"/>
                      <a:ext cx="6634567" cy="4442505"/>
                      <a:chOff x="3676941" y="1893858"/>
                      <a:chExt cx="6634567" cy="4442505"/>
                    </a:xfrm>
                  </p:grpSpPr>
                  <p:grpSp>
                    <p:nvGrpSpPr>
                      <p:cNvPr id="80" name="Groupe 79">
                        <a:extLst>
                          <a:ext uri="{FF2B5EF4-FFF2-40B4-BE49-F238E27FC236}">
                            <a16:creationId xmlns:a16="http://schemas.microsoft.com/office/drawing/2014/main" id="{A60890D7-A095-41C0-BD95-C9A2CFB179AA}"/>
                          </a:ext>
                        </a:extLst>
                      </p:cNvPr>
                      <p:cNvGrpSpPr/>
                      <p:nvPr/>
                    </p:nvGrpSpPr>
                    <p:grpSpPr>
                      <a:xfrm>
                        <a:off x="3676941" y="1893858"/>
                        <a:ext cx="6634567" cy="4442505"/>
                        <a:chOff x="3676941" y="1893858"/>
                        <a:chExt cx="6634567" cy="4442505"/>
                      </a:xfrm>
                    </p:grpSpPr>
                    <p:grpSp>
                      <p:nvGrpSpPr>
                        <p:cNvPr id="85" name="Groupe 84">
                          <a:extLst>
                            <a:ext uri="{FF2B5EF4-FFF2-40B4-BE49-F238E27FC236}">
                              <a16:creationId xmlns:a16="http://schemas.microsoft.com/office/drawing/2014/main" id="{7577BCBD-B17E-4535-B9BC-556B6E9AC459}"/>
                            </a:ext>
                          </a:extLst>
                        </p:cNvPr>
                        <p:cNvGrpSpPr/>
                        <p:nvPr/>
                      </p:nvGrpSpPr>
                      <p:grpSpPr>
                        <a:xfrm flipH="1" flipV="1">
                          <a:off x="3676941" y="1893858"/>
                          <a:ext cx="6634567" cy="4442505"/>
                          <a:chOff x="4434655" y="1929245"/>
                          <a:chExt cx="5425359" cy="3527979"/>
                        </a:xfrm>
                      </p:grpSpPr>
                      <p:sp>
                        <p:nvSpPr>
                          <p:cNvPr id="87" name="ZoneTexte 86">
                            <a:extLst>
                              <a:ext uri="{FF2B5EF4-FFF2-40B4-BE49-F238E27FC236}">
                                <a16:creationId xmlns:a16="http://schemas.microsoft.com/office/drawing/2014/main" id="{45CEB4A0-E7D6-4DFF-AA37-2933EE6448AA}"/>
                              </a:ext>
                            </a:extLst>
                          </p:cNvPr>
                          <p:cNvSpPr txBox="1"/>
                          <p:nvPr/>
                        </p:nvSpPr>
                        <p:spPr>
                          <a:xfrm flipV="1">
                            <a:off x="6208938" y="3524492"/>
                            <a:ext cx="2829458" cy="642710"/>
                          </a:xfrm>
                          <a:prstGeom prst="round2DiagRect">
                            <a:avLst/>
                          </a:prstGeom>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EPCI/SDE</a:t>
                            </a:r>
                          </a:p>
                        </p:txBody>
                      </p:sp>
                      <p:sp>
                        <p:nvSpPr>
                          <p:cNvPr id="88" name="ZoneTexte 87">
                            <a:extLst>
                              <a:ext uri="{FF2B5EF4-FFF2-40B4-BE49-F238E27FC236}">
                                <a16:creationId xmlns:a16="http://schemas.microsoft.com/office/drawing/2014/main" id="{0B159D7E-23AE-4BCE-ADED-C5F615AB7BA5}"/>
                              </a:ext>
                            </a:extLst>
                          </p:cNvPr>
                          <p:cNvSpPr txBox="1"/>
                          <p:nvPr/>
                        </p:nvSpPr>
                        <p:spPr>
                          <a:xfrm flipV="1">
                            <a:off x="6505649" y="4944261"/>
                            <a:ext cx="2250894" cy="512963"/>
                          </a:xfrm>
                          <a:prstGeom prst="round2DiagRect">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Banque des T</a:t>
                            </a:r>
                            <a:r>
                              <a:rPr lang="fr-FR" sz="2000" b="1" kern="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erritoires</a:t>
                            </a:r>
                            <a:r>
                              <a:rPr kumimoji="0" lang="fr-FR"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p>
                        </p:txBody>
                      </p:sp>
                      <p:sp>
                        <p:nvSpPr>
                          <p:cNvPr id="89" name="ZoneTexte 88">
                            <a:extLst>
                              <a:ext uri="{FF2B5EF4-FFF2-40B4-BE49-F238E27FC236}">
                                <a16:creationId xmlns:a16="http://schemas.microsoft.com/office/drawing/2014/main" id="{8A2077BC-8AE3-49A2-BD4C-0CCC7C6EF468}"/>
                              </a:ext>
                            </a:extLst>
                          </p:cNvPr>
                          <p:cNvSpPr txBox="1"/>
                          <p:nvPr/>
                        </p:nvSpPr>
                        <p:spPr>
                          <a:xfrm flipV="1">
                            <a:off x="6401910" y="4290190"/>
                            <a:ext cx="1028785" cy="571015"/>
                          </a:xfrm>
                          <a:prstGeom prst="rect">
                            <a:avLst/>
                          </a:prstGeom>
                          <a:noFill/>
                        </p:spPr>
                        <p:txBody>
                          <a:bodyPr wrap="square" lIns="36000" tIns="36000" rIns="36000" bIns="36000" rtlCol="0">
                            <a:spAutoFit/>
                          </a:bodyPr>
                          <a:lstStyle/>
                          <a:p>
                            <a:r>
                              <a:rPr lang="fr-FR" sz="1400" b="1" kern="0" dirty="0">
                                <a:solidFill>
                                  <a:srgbClr val="FF0000"/>
                                </a:solidFill>
                                <a:latin typeface="Calibri" panose="020F0502020204030204" pitchFamily="34" charset="0"/>
                                <a:cs typeface="Calibri" panose="020F0502020204030204" pitchFamily="34" charset="0"/>
                              </a:rPr>
                              <a:t>Avance Remboursable</a:t>
                            </a:r>
                          </a:p>
                          <a:p>
                            <a:r>
                              <a:rPr lang="fr-FR" sz="1400" b="1" kern="0" dirty="0">
                                <a:solidFill>
                                  <a:srgbClr val="FF0000"/>
                                </a:solidFill>
                                <a:latin typeface="Calibri" panose="020F0502020204030204" pitchFamily="34" charset="0"/>
                                <a:cs typeface="Calibri" panose="020F0502020204030204" pitchFamily="34" charset="0"/>
                              </a:rPr>
                              <a:t>Intracting</a:t>
                            </a:r>
                          </a:p>
                        </p:txBody>
                      </p:sp>
                      <p:sp>
                        <p:nvSpPr>
                          <p:cNvPr id="90" name="ZoneTexte 89">
                            <a:extLst>
                              <a:ext uri="{FF2B5EF4-FFF2-40B4-BE49-F238E27FC236}">
                                <a16:creationId xmlns:a16="http://schemas.microsoft.com/office/drawing/2014/main" id="{E58322BB-44D9-4261-815B-09EB91F24666}"/>
                              </a:ext>
                            </a:extLst>
                          </p:cNvPr>
                          <p:cNvSpPr txBox="1"/>
                          <p:nvPr/>
                        </p:nvSpPr>
                        <p:spPr>
                          <a:xfrm flipV="1">
                            <a:off x="5742213" y="1929245"/>
                            <a:ext cx="3296159" cy="713486"/>
                          </a:xfrm>
                          <a:prstGeom prst="flowChartMultidocument">
                            <a:avLst/>
                          </a:prstGeom>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36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Collectivités </a:t>
                            </a:r>
                            <a:r>
                              <a:rPr kumimoji="0" lang="fr-FR"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membres</a:t>
                            </a:r>
                          </a:p>
                        </p:txBody>
                      </p:sp>
                      <p:cxnSp>
                        <p:nvCxnSpPr>
                          <p:cNvPr id="91" name="Connecteur droit avec flèche 90">
                            <a:extLst>
                              <a:ext uri="{FF2B5EF4-FFF2-40B4-BE49-F238E27FC236}">
                                <a16:creationId xmlns:a16="http://schemas.microsoft.com/office/drawing/2014/main" id="{D331E057-60DF-48DB-AA60-81DB70D3B9B8}"/>
                              </a:ext>
                            </a:extLst>
                          </p:cNvPr>
                          <p:cNvCxnSpPr>
                            <a:cxnSpLocks/>
                            <a:stCxn id="88" idx="1"/>
                            <a:endCxn id="87" idx="3"/>
                          </p:cNvCxnSpPr>
                          <p:nvPr/>
                        </p:nvCxnSpPr>
                        <p:spPr>
                          <a:xfrm flipH="1" flipV="1">
                            <a:off x="7623667" y="4167202"/>
                            <a:ext cx="7429" cy="777059"/>
                          </a:xfrm>
                          <a:prstGeom prst="straightConnector1">
                            <a:avLst/>
                          </a:prstGeom>
                          <a:ln w="69850">
                            <a:solidFill>
                              <a:srgbClr val="FF0000"/>
                            </a:solidFill>
                            <a:headEnd type="arrow" w="lg" len="med"/>
                            <a:tailEnd type="arrow" w="lg" len="med"/>
                          </a:ln>
                        </p:spPr>
                        <p:style>
                          <a:lnRef idx="3">
                            <a:schemeClr val="accent2"/>
                          </a:lnRef>
                          <a:fillRef idx="0">
                            <a:schemeClr val="accent2"/>
                          </a:fillRef>
                          <a:effectRef idx="2">
                            <a:schemeClr val="accent2"/>
                          </a:effectRef>
                          <a:fontRef idx="minor">
                            <a:schemeClr val="tx1"/>
                          </a:fontRef>
                        </p:style>
                      </p:cxnSp>
                      <p:sp>
                        <p:nvSpPr>
                          <p:cNvPr id="92" name="Rectangle : avec coins arrondis en diagonale 91">
                            <a:extLst>
                              <a:ext uri="{FF2B5EF4-FFF2-40B4-BE49-F238E27FC236}">
                                <a16:creationId xmlns:a16="http://schemas.microsoft.com/office/drawing/2014/main" id="{71CE0AAE-5F2A-4570-BCDF-365F60974B99}"/>
                              </a:ext>
                            </a:extLst>
                          </p:cNvPr>
                          <p:cNvSpPr/>
                          <p:nvPr/>
                        </p:nvSpPr>
                        <p:spPr>
                          <a:xfrm flipV="1">
                            <a:off x="4434655" y="3660913"/>
                            <a:ext cx="1147227" cy="366786"/>
                          </a:xfrm>
                          <a:prstGeom prst="round2DiagRect">
                            <a:avLst/>
                          </a:prstGeom>
                          <a:solidFill>
                            <a:srgbClr val="FF99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fr-FR"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Entreprises</a:t>
                            </a:r>
                          </a:p>
                        </p:txBody>
                      </p:sp>
                      <p:cxnSp>
                        <p:nvCxnSpPr>
                          <p:cNvPr id="93" name="Connecteur droit avec flèche 92">
                            <a:extLst>
                              <a:ext uri="{FF2B5EF4-FFF2-40B4-BE49-F238E27FC236}">
                                <a16:creationId xmlns:a16="http://schemas.microsoft.com/office/drawing/2014/main" id="{644176D8-AB12-471B-B544-F716FC6C1FBA}"/>
                              </a:ext>
                            </a:extLst>
                          </p:cNvPr>
                          <p:cNvCxnSpPr>
                            <a:cxnSpLocks/>
                            <a:stCxn id="87" idx="2"/>
                            <a:endCxn id="92" idx="0"/>
                          </p:cNvCxnSpPr>
                          <p:nvPr/>
                        </p:nvCxnSpPr>
                        <p:spPr>
                          <a:xfrm flipH="1">
                            <a:off x="5581882" y="3844305"/>
                            <a:ext cx="627055" cy="1541"/>
                          </a:xfrm>
                          <a:prstGeom prst="straightConnector1">
                            <a:avLst/>
                          </a:prstGeom>
                          <a:ln w="31750">
                            <a:solidFill>
                              <a:srgbClr val="FF9900"/>
                            </a:solidFill>
                            <a:headEnd w="lg" len="med"/>
                            <a:tailEnd type="arrow" w="lg" len="med"/>
                          </a:ln>
                        </p:spPr>
                        <p:style>
                          <a:lnRef idx="3">
                            <a:schemeClr val="accent6"/>
                          </a:lnRef>
                          <a:fillRef idx="0">
                            <a:schemeClr val="accent6"/>
                          </a:fillRef>
                          <a:effectRef idx="2">
                            <a:schemeClr val="accent6"/>
                          </a:effectRef>
                          <a:fontRef idx="minor">
                            <a:schemeClr val="tx1"/>
                          </a:fontRef>
                        </p:style>
                      </p:cxnSp>
                      <p:sp>
                        <p:nvSpPr>
                          <p:cNvPr id="94" name="Ellipse 93">
                            <a:extLst>
                              <a:ext uri="{FF2B5EF4-FFF2-40B4-BE49-F238E27FC236}">
                                <a16:creationId xmlns:a16="http://schemas.microsoft.com/office/drawing/2014/main" id="{DEBFB395-7FBE-44AD-9760-B5AD60D50E13}"/>
                              </a:ext>
                            </a:extLst>
                          </p:cNvPr>
                          <p:cNvSpPr/>
                          <p:nvPr/>
                        </p:nvSpPr>
                        <p:spPr>
                          <a:xfrm flipV="1">
                            <a:off x="8756543" y="4250258"/>
                            <a:ext cx="1103471" cy="610947"/>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FF0000"/>
                                </a:solidFill>
                                <a:latin typeface="Calibri" panose="020F0502020204030204" pitchFamily="34" charset="0"/>
                                <a:cs typeface="Calibri" panose="020F0502020204030204" pitchFamily="34" charset="0"/>
                              </a:rPr>
                              <a:t>Convention Intracting </a:t>
                            </a:r>
                            <a:r>
                              <a:rPr lang="fr-FR" sz="1400" b="1" dirty="0" err="1">
                                <a:solidFill>
                                  <a:srgbClr val="FF0000"/>
                                </a:solidFill>
                                <a:latin typeface="Calibri" panose="020F0502020204030204" pitchFamily="34" charset="0"/>
                                <a:cs typeface="Calibri" panose="020F0502020204030204" pitchFamily="34" charset="0"/>
                              </a:rPr>
                              <a:t>Mutual</a:t>
                            </a:r>
                            <a:r>
                              <a:rPr lang="fr-FR" sz="1400" b="1" dirty="0">
                                <a:solidFill>
                                  <a:srgbClr val="FF0000"/>
                                </a:solidFill>
                                <a:latin typeface="Calibri" panose="020F0502020204030204" pitchFamily="34" charset="0"/>
                                <a:cs typeface="Calibri" panose="020F0502020204030204" pitchFamily="34" charset="0"/>
                              </a:rPr>
                              <a:t>.</a:t>
                            </a:r>
                          </a:p>
                        </p:txBody>
                      </p:sp>
                      <p:cxnSp>
                        <p:nvCxnSpPr>
                          <p:cNvPr id="95" name="Connecteur droit avec flèche 94">
                            <a:extLst>
                              <a:ext uri="{FF2B5EF4-FFF2-40B4-BE49-F238E27FC236}">
                                <a16:creationId xmlns:a16="http://schemas.microsoft.com/office/drawing/2014/main" id="{C61990C7-8294-47EB-AC7E-5217E647B1C6}"/>
                              </a:ext>
                            </a:extLst>
                          </p:cNvPr>
                          <p:cNvCxnSpPr>
                            <a:cxnSpLocks/>
                            <a:stCxn id="87" idx="1"/>
                            <a:endCxn id="90" idx="0"/>
                          </p:cNvCxnSpPr>
                          <p:nvPr/>
                        </p:nvCxnSpPr>
                        <p:spPr>
                          <a:xfrm flipH="1" flipV="1">
                            <a:off x="7617056" y="2642731"/>
                            <a:ext cx="6611" cy="881760"/>
                          </a:xfrm>
                          <a:prstGeom prst="straightConnector1">
                            <a:avLst/>
                          </a:prstGeom>
                          <a:ln w="69850">
                            <a:headEnd type="arrow" w="lg" len="med"/>
                            <a:tailEnd type="none" w="med" len="med"/>
                          </a:ln>
                        </p:spPr>
                        <p:style>
                          <a:lnRef idx="3">
                            <a:schemeClr val="accent1"/>
                          </a:lnRef>
                          <a:fillRef idx="0">
                            <a:schemeClr val="accent1"/>
                          </a:fillRef>
                          <a:effectRef idx="2">
                            <a:schemeClr val="accent1"/>
                          </a:effectRef>
                          <a:fontRef idx="minor">
                            <a:schemeClr val="tx1"/>
                          </a:fontRef>
                        </p:style>
                      </p:cxnSp>
                      <p:sp>
                        <p:nvSpPr>
                          <p:cNvPr id="96" name="Ellipse 95">
                            <a:extLst>
                              <a:ext uri="{FF2B5EF4-FFF2-40B4-BE49-F238E27FC236}">
                                <a16:creationId xmlns:a16="http://schemas.microsoft.com/office/drawing/2014/main" id="{1DB8551B-90F2-4A20-981D-D366DEFEC85A}"/>
                              </a:ext>
                            </a:extLst>
                          </p:cNvPr>
                          <p:cNvSpPr/>
                          <p:nvPr/>
                        </p:nvSpPr>
                        <p:spPr>
                          <a:xfrm flipV="1">
                            <a:off x="6080252" y="3229272"/>
                            <a:ext cx="949286" cy="55005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lang="fr-FR" sz="1400" b="1" dirty="0">
                                <a:solidFill>
                                  <a:schemeClr val="bg1"/>
                                </a:solidFill>
                                <a:latin typeface="Calibri" panose="020F0502020204030204" pitchFamily="34" charset="0"/>
                                <a:cs typeface="Calibri" panose="020F0502020204030204" pitchFamily="34" charset="0"/>
                              </a:rPr>
                              <a:t>Conseiller Energie</a:t>
                            </a:r>
                          </a:p>
                        </p:txBody>
                      </p:sp>
                      <p:sp>
                        <p:nvSpPr>
                          <p:cNvPr id="97" name="Ellipse 96">
                            <a:extLst>
                              <a:ext uri="{FF2B5EF4-FFF2-40B4-BE49-F238E27FC236}">
                                <a16:creationId xmlns:a16="http://schemas.microsoft.com/office/drawing/2014/main" id="{865B5F53-7E1E-4AA3-9284-1277F2793880}"/>
                              </a:ext>
                            </a:extLst>
                          </p:cNvPr>
                          <p:cNvSpPr/>
                          <p:nvPr/>
                        </p:nvSpPr>
                        <p:spPr>
                          <a:xfrm flipV="1">
                            <a:off x="8678103" y="2770020"/>
                            <a:ext cx="1103471" cy="629614"/>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b="1" dirty="0">
                                <a:solidFill>
                                  <a:srgbClr val="002060"/>
                                </a:solidFill>
                                <a:latin typeface="Calibri" panose="020F0502020204030204" pitchFamily="34" charset="0"/>
                                <a:cs typeface="Calibri" panose="020F0502020204030204" pitchFamily="34" charset="0"/>
                              </a:rPr>
                              <a:t>Convention EPCI - CT</a:t>
                            </a:r>
                          </a:p>
                        </p:txBody>
                      </p:sp>
                    </p:grpSp>
                    <p:cxnSp>
                      <p:nvCxnSpPr>
                        <p:cNvPr id="86" name="Connecteur : en angle 85">
                          <a:extLst>
                            <a:ext uri="{FF2B5EF4-FFF2-40B4-BE49-F238E27FC236}">
                              <a16:creationId xmlns:a16="http://schemas.microsoft.com/office/drawing/2014/main" id="{387C77F7-616C-4DC7-8E74-6BCB00B8BB5E}"/>
                            </a:ext>
                          </a:extLst>
                        </p:cNvPr>
                        <p:cNvCxnSpPr>
                          <a:cxnSpLocks/>
                          <a:stCxn id="92" idx="1"/>
                          <a:endCxn id="90" idx="1"/>
                        </p:cNvCxnSpPr>
                        <p:nvPr/>
                      </p:nvCxnSpPr>
                      <p:spPr>
                        <a:xfrm rot="5400000">
                          <a:off x="8295617" y="4572715"/>
                          <a:ext cx="1731334" cy="897527"/>
                        </a:xfrm>
                        <a:prstGeom prst="bentConnector2">
                          <a:avLst/>
                        </a:prstGeom>
                        <a:ln w="44450">
                          <a:solidFill>
                            <a:srgbClr val="FF9900"/>
                          </a:solidFill>
                          <a:prstDash val="dash"/>
                          <a:headEnd w="lg" len="med"/>
                          <a:tailEnd type="none" w="lg" len="lg"/>
                        </a:ln>
                      </p:spPr>
                      <p:style>
                        <a:lnRef idx="3">
                          <a:schemeClr val="accent6"/>
                        </a:lnRef>
                        <a:fillRef idx="0">
                          <a:schemeClr val="accent6"/>
                        </a:fillRef>
                        <a:effectRef idx="2">
                          <a:schemeClr val="accent6"/>
                        </a:effectRef>
                        <a:fontRef idx="minor">
                          <a:schemeClr val="tx1"/>
                        </a:fontRef>
                      </p:style>
                    </p:cxnSp>
                  </p:grpSp>
                  <p:grpSp>
                    <p:nvGrpSpPr>
                      <p:cNvPr id="81" name="Groupe 80">
                        <a:extLst>
                          <a:ext uri="{FF2B5EF4-FFF2-40B4-BE49-F238E27FC236}">
                            <a16:creationId xmlns:a16="http://schemas.microsoft.com/office/drawing/2014/main" id="{37D3C82C-5582-4022-8FCB-7EA8BC62C351}"/>
                          </a:ext>
                        </a:extLst>
                      </p:cNvPr>
                      <p:cNvGrpSpPr/>
                      <p:nvPr/>
                    </p:nvGrpSpPr>
                    <p:grpSpPr>
                      <a:xfrm>
                        <a:off x="8141772" y="3922938"/>
                        <a:ext cx="1368977" cy="1964207"/>
                        <a:chOff x="8141772" y="3922938"/>
                        <a:chExt cx="1368977" cy="1964207"/>
                      </a:xfrm>
                    </p:grpSpPr>
                    <p:sp>
                      <p:nvSpPr>
                        <p:cNvPr id="82" name="Rectangle : avec coins arrondis en diagonale 81">
                          <a:extLst>
                            <a:ext uri="{FF2B5EF4-FFF2-40B4-BE49-F238E27FC236}">
                              <a16:creationId xmlns:a16="http://schemas.microsoft.com/office/drawing/2014/main" id="{6A8BF6EF-66C8-4140-9608-7B5CF10355A7}"/>
                            </a:ext>
                          </a:extLst>
                        </p:cNvPr>
                        <p:cNvSpPr/>
                        <p:nvPr/>
                      </p:nvSpPr>
                      <p:spPr>
                        <a:xfrm flipH="1">
                          <a:off x="8751218" y="4243304"/>
                          <a:ext cx="759531" cy="619010"/>
                        </a:xfrm>
                        <a:prstGeom prst="round2DiagRect">
                          <a:avLst/>
                        </a:prstGeom>
                        <a:solidFill>
                          <a:srgbClr val="00B0F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fr-FR" b="1"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Moe Bet</a:t>
                          </a:r>
                        </a:p>
                      </p:txBody>
                    </p:sp>
                    <p:cxnSp>
                      <p:nvCxnSpPr>
                        <p:cNvPr id="83" name="Connecteur droit avec flèche 82">
                          <a:extLst>
                            <a:ext uri="{FF2B5EF4-FFF2-40B4-BE49-F238E27FC236}">
                              <a16:creationId xmlns:a16="http://schemas.microsoft.com/office/drawing/2014/main" id="{5618A602-BCA4-4BDE-95EC-9DD6E7C2C09D}"/>
                            </a:ext>
                          </a:extLst>
                        </p:cNvPr>
                        <p:cNvCxnSpPr>
                          <a:cxnSpLocks/>
                          <a:stCxn id="87" idx="2"/>
                          <a:endCxn id="82" idx="0"/>
                        </p:cNvCxnSpPr>
                        <p:nvPr/>
                      </p:nvCxnSpPr>
                      <p:spPr>
                        <a:xfrm>
                          <a:off x="8141772" y="3922938"/>
                          <a:ext cx="609446" cy="629871"/>
                        </a:xfrm>
                        <a:prstGeom prst="straightConnector1">
                          <a:avLst/>
                        </a:prstGeom>
                        <a:ln w="31750">
                          <a:solidFill>
                            <a:srgbClr val="00B0F0"/>
                          </a:solidFill>
                          <a:headEnd type="none" w="lg" len="med"/>
                          <a:tailEnd type="arrow" w="lg" len="lg"/>
                        </a:ln>
                      </p:spPr>
                      <p:style>
                        <a:lnRef idx="3">
                          <a:schemeClr val="accent6"/>
                        </a:lnRef>
                        <a:fillRef idx="0">
                          <a:schemeClr val="accent6"/>
                        </a:fillRef>
                        <a:effectRef idx="2">
                          <a:schemeClr val="accent6"/>
                        </a:effectRef>
                        <a:fontRef idx="minor">
                          <a:schemeClr val="tx1"/>
                        </a:fontRef>
                      </p:style>
                    </p:cxnSp>
                    <p:cxnSp>
                      <p:nvCxnSpPr>
                        <p:cNvPr id="84" name="Connecteur : en angle 83">
                          <a:extLst>
                            <a:ext uri="{FF2B5EF4-FFF2-40B4-BE49-F238E27FC236}">
                              <a16:creationId xmlns:a16="http://schemas.microsoft.com/office/drawing/2014/main" id="{92B59F7A-CA64-43AA-99CD-4460200DA900}"/>
                            </a:ext>
                          </a:extLst>
                        </p:cNvPr>
                        <p:cNvCxnSpPr>
                          <a:cxnSpLocks/>
                          <a:stCxn id="82" idx="1"/>
                          <a:endCxn id="90" idx="1"/>
                        </p:cNvCxnSpPr>
                        <p:nvPr/>
                      </p:nvCxnSpPr>
                      <p:spPr>
                        <a:xfrm rot="5400000">
                          <a:off x="8409337" y="5165498"/>
                          <a:ext cx="1024831" cy="418463"/>
                        </a:xfrm>
                        <a:prstGeom prst="bentConnector2">
                          <a:avLst/>
                        </a:prstGeom>
                        <a:ln w="31750">
                          <a:solidFill>
                            <a:srgbClr val="00B0F0"/>
                          </a:solidFill>
                          <a:prstDash val="dash"/>
                          <a:headEnd w="lg" len="med"/>
                          <a:tailEnd type="none" w="lg" len="lg"/>
                        </a:ln>
                      </p:spPr>
                      <p:style>
                        <a:lnRef idx="3">
                          <a:schemeClr val="accent6"/>
                        </a:lnRef>
                        <a:fillRef idx="0">
                          <a:schemeClr val="accent6"/>
                        </a:fillRef>
                        <a:effectRef idx="2">
                          <a:schemeClr val="accent6"/>
                        </a:effectRef>
                        <a:fontRef idx="minor">
                          <a:schemeClr val="tx1"/>
                        </a:fontRef>
                      </p:style>
                    </p:cxnSp>
                  </p:grpSp>
                </p:grpSp>
                <p:sp>
                  <p:nvSpPr>
                    <p:cNvPr id="79" name="ZoneTexte 78">
                      <a:extLst>
                        <a:ext uri="{FF2B5EF4-FFF2-40B4-BE49-F238E27FC236}">
                          <a16:creationId xmlns:a16="http://schemas.microsoft.com/office/drawing/2014/main" id="{E780C9A5-31DB-41AB-A30F-69B5DE9C2F35}"/>
                        </a:ext>
                      </a:extLst>
                    </p:cNvPr>
                    <p:cNvSpPr txBox="1"/>
                    <p:nvPr/>
                  </p:nvSpPr>
                  <p:spPr>
                    <a:xfrm flipH="1">
                      <a:off x="5299930" y="4703844"/>
                      <a:ext cx="1242166" cy="719034"/>
                    </a:xfrm>
                    <a:prstGeom prst="rect">
                      <a:avLst/>
                    </a:prstGeom>
                    <a:noFill/>
                    <a:ln>
                      <a:noFill/>
                    </a:ln>
                  </p:spPr>
                  <p:txBody>
                    <a:bodyPr wrap="square" lIns="36000" tIns="36000" rIns="36000" bIns="36000" rtlCol="0">
                      <a:spAutoFit/>
                    </a:bodyPr>
                    <a:lstStyle/>
                    <a:p>
                      <a:pPr algn="r"/>
                      <a:r>
                        <a:rPr lang="fr-FR" sz="1400" b="1" kern="0" dirty="0">
                          <a:solidFill>
                            <a:srgbClr val="002060"/>
                          </a:solidFill>
                          <a:latin typeface="Calibri" panose="020F0502020204030204" pitchFamily="34" charset="0"/>
                          <a:cs typeface="Calibri" panose="020F0502020204030204" pitchFamily="34" charset="0"/>
                        </a:rPr>
                        <a:t>Versement </a:t>
                      </a:r>
                    </a:p>
                    <a:p>
                      <a:pPr algn="r"/>
                      <a:r>
                        <a:rPr lang="fr-FR" sz="1400" b="1" kern="0" dirty="0">
                          <a:solidFill>
                            <a:srgbClr val="002060"/>
                          </a:solidFill>
                          <a:latin typeface="Calibri" panose="020F0502020204030204" pitchFamily="34" charset="0"/>
                          <a:cs typeface="Calibri" panose="020F0502020204030204" pitchFamily="34" charset="0"/>
                        </a:rPr>
                        <a:t>Reste à Charge</a:t>
                      </a:r>
                    </a:p>
                    <a:p>
                      <a:pPr algn="r"/>
                      <a:r>
                        <a:rPr lang="fr-FR" sz="1400" b="1" kern="0" dirty="0">
                          <a:solidFill>
                            <a:srgbClr val="002060"/>
                          </a:solidFill>
                          <a:latin typeface="Calibri" panose="020F0502020204030204" pitchFamily="34" charset="0"/>
                          <a:cs typeface="Calibri" panose="020F0502020204030204" pitchFamily="34" charset="0"/>
                        </a:rPr>
                        <a:t>différé</a:t>
                      </a:r>
                    </a:p>
                  </p:txBody>
                </p:sp>
              </p:grpSp>
              <p:sp>
                <p:nvSpPr>
                  <p:cNvPr id="77" name="ZoneTexte 76">
                    <a:extLst>
                      <a:ext uri="{FF2B5EF4-FFF2-40B4-BE49-F238E27FC236}">
                        <a16:creationId xmlns:a16="http://schemas.microsoft.com/office/drawing/2014/main" id="{DF22949D-3169-4B17-954A-1E9B9F550E28}"/>
                      </a:ext>
                    </a:extLst>
                  </p:cNvPr>
                  <p:cNvSpPr txBox="1"/>
                  <p:nvPr/>
                </p:nvSpPr>
                <p:spPr>
                  <a:xfrm flipH="1">
                    <a:off x="5215974" y="2730098"/>
                    <a:ext cx="1288132" cy="503590"/>
                  </a:xfrm>
                  <a:prstGeom prst="rect">
                    <a:avLst/>
                  </a:prstGeom>
                  <a:noFill/>
                </p:spPr>
                <p:txBody>
                  <a:bodyPr wrap="square" lIns="36000" tIns="36000" rIns="36000" bIns="36000" rtlCol="0">
                    <a:spAutoFit/>
                  </a:bodyPr>
                  <a:lstStyle/>
                  <a:p>
                    <a:pPr algn="r"/>
                    <a:r>
                      <a:rPr lang="fr-FR" sz="1400" b="1" kern="0" dirty="0">
                        <a:solidFill>
                          <a:srgbClr val="FF0000"/>
                        </a:solidFill>
                        <a:latin typeface="Calibri" panose="020F0502020204030204" pitchFamily="34" charset="0"/>
                        <a:cs typeface="Calibri" panose="020F0502020204030204" pitchFamily="34" charset="0"/>
                      </a:rPr>
                      <a:t>Cofinancement </a:t>
                    </a:r>
                  </a:p>
                  <a:p>
                    <a:pPr algn="r"/>
                    <a:r>
                      <a:rPr lang="fr-FR" sz="1400" b="1" kern="0" dirty="0">
                        <a:solidFill>
                          <a:srgbClr val="FF0000"/>
                        </a:solidFill>
                        <a:latin typeface="Calibri" panose="020F0502020204030204" pitchFamily="34" charset="0"/>
                        <a:cs typeface="Calibri" panose="020F0502020204030204" pitchFamily="34" charset="0"/>
                      </a:rPr>
                      <a:t>ingénierie</a:t>
                    </a:r>
                  </a:p>
                </p:txBody>
              </p:sp>
            </p:grpSp>
            <p:grpSp>
              <p:nvGrpSpPr>
                <p:cNvPr id="73" name="Groupe 72">
                  <a:extLst>
                    <a:ext uri="{FF2B5EF4-FFF2-40B4-BE49-F238E27FC236}">
                      <a16:creationId xmlns:a16="http://schemas.microsoft.com/office/drawing/2014/main" id="{C7B9917B-6E42-44D7-BF6C-AE28ED0D1083}"/>
                    </a:ext>
                  </a:extLst>
                </p:cNvPr>
                <p:cNvGrpSpPr/>
                <p:nvPr/>
              </p:nvGrpSpPr>
              <p:grpSpPr>
                <a:xfrm>
                  <a:off x="2751284" y="3364865"/>
                  <a:ext cx="1891402" cy="904348"/>
                  <a:chOff x="2751284" y="3364865"/>
                  <a:chExt cx="1891402" cy="904348"/>
                </a:xfrm>
                <a:solidFill>
                  <a:srgbClr val="7030A0"/>
                </a:solidFill>
              </p:grpSpPr>
              <p:sp>
                <p:nvSpPr>
                  <p:cNvPr id="74" name="ZoneTexte 73">
                    <a:extLst>
                      <a:ext uri="{FF2B5EF4-FFF2-40B4-BE49-F238E27FC236}">
                        <a16:creationId xmlns:a16="http://schemas.microsoft.com/office/drawing/2014/main" id="{2D57C654-1BF8-47B9-867E-B2275DC53BE4}"/>
                      </a:ext>
                    </a:extLst>
                  </p:cNvPr>
                  <p:cNvSpPr txBox="1"/>
                  <p:nvPr/>
                </p:nvSpPr>
                <p:spPr>
                  <a:xfrm flipH="1">
                    <a:off x="2751284" y="3364865"/>
                    <a:ext cx="1141888" cy="904348"/>
                  </a:xfrm>
                  <a:prstGeom prst="flowChartMultidocument">
                    <a:avLst/>
                  </a:prstGeom>
                  <a:solidFill>
                    <a:schemeClr val="accent2"/>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rm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SUBV. CEE… </a:t>
                    </a:r>
                  </a:p>
                </p:txBody>
              </p:sp>
              <p:cxnSp>
                <p:nvCxnSpPr>
                  <p:cNvPr id="75" name="Connecteur droit avec flèche 74">
                    <a:extLst>
                      <a:ext uri="{FF2B5EF4-FFF2-40B4-BE49-F238E27FC236}">
                        <a16:creationId xmlns:a16="http://schemas.microsoft.com/office/drawing/2014/main" id="{2D8B6BF6-6B13-4137-B3B2-DF3F035B1B96}"/>
                      </a:ext>
                    </a:extLst>
                  </p:cNvPr>
                  <p:cNvCxnSpPr>
                    <a:cxnSpLocks/>
                    <a:stCxn id="87" idx="0"/>
                  </p:cNvCxnSpPr>
                  <p:nvPr/>
                </p:nvCxnSpPr>
                <p:spPr>
                  <a:xfrm flipH="1" flipV="1">
                    <a:off x="3893175" y="3760512"/>
                    <a:ext cx="749511" cy="9008"/>
                  </a:xfrm>
                  <a:prstGeom prst="straightConnector1">
                    <a:avLst/>
                  </a:prstGeom>
                  <a:grpFill/>
                  <a:ln w="44450">
                    <a:solidFill>
                      <a:schemeClr val="accent2">
                        <a:lumMod val="75000"/>
                      </a:schemeClr>
                    </a:solidFill>
                    <a:headEnd type="arrow" w="lg" len="med"/>
                    <a:tailEnd type="none" w="med" len="med"/>
                  </a:ln>
                </p:spPr>
                <p:style>
                  <a:lnRef idx="3">
                    <a:schemeClr val="accent1"/>
                  </a:lnRef>
                  <a:fillRef idx="0">
                    <a:schemeClr val="accent1"/>
                  </a:fillRef>
                  <a:effectRef idx="2">
                    <a:schemeClr val="accent1"/>
                  </a:effectRef>
                  <a:fontRef idx="minor">
                    <a:schemeClr val="tx1"/>
                  </a:fontRef>
                </p:style>
              </p:cxnSp>
            </p:grpSp>
          </p:grpSp>
        </p:grpSp>
        <p:sp>
          <p:nvSpPr>
            <p:cNvPr id="69" name="Ellipse 68">
              <a:extLst>
                <a:ext uri="{FF2B5EF4-FFF2-40B4-BE49-F238E27FC236}">
                  <a16:creationId xmlns:a16="http://schemas.microsoft.com/office/drawing/2014/main" id="{02047D66-8C3E-4312-9C84-403584B5CB5E}"/>
                </a:ext>
              </a:extLst>
            </p:cNvPr>
            <p:cNvSpPr/>
            <p:nvPr/>
          </p:nvSpPr>
          <p:spPr>
            <a:xfrm flipH="1">
              <a:off x="7833905" y="2874823"/>
              <a:ext cx="1258082" cy="638326"/>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914400"/>
              <a:r>
                <a:rPr lang="fr-FR" sz="1400" b="1" dirty="0">
                  <a:solidFill>
                    <a:srgbClr val="FF9900"/>
                  </a:solidFill>
                </a:rPr>
                <a:t>Marchés</a:t>
              </a:r>
            </a:p>
            <a:p>
              <a:pPr algn="ctr" defTabSz="914400"/>
              <a:r>
                <a:rPr lang="fr-FR" sz="1200" b="1" kern="0" dirty="0">
                  <a:solidFill>
                    <a:srgbClr val="FF9900"/>
                  </a:solidFill>
                  <a:latin typeface="Calibri" panose="020F0502020204030204" pitchFamily="34" charset="0"/>
                  <a:cs typeface="Calibri" panose="020F0502020204030204" pitchFamily="34" charset="0"/>
                </a:rPr>
                <a:t>Paiements</a:t>
              </a:r>
              <a:endParaRPr lang="fr-FR" sz="1200" b="1" dirty="0">
                <a:solidFill>
                  <a:srgbClr val="FF9900"/>
                </a:solidFill>
              </a:endParaRPr>
            </a:p>
          </p:txBody>
        </p:sp>
      </p:grpSp>
    </p:spTree>
    <p:extLst>
      <p:ext uri="{BB962C8B-B14F-4D97-AF65-F5344CB8AC3E}">
        <p14:creationId xmlns:p14="http://schemas.microsoft.com/office/powerpoint/2010/main" val="79057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8578ECD-DA64-4830-923F-AF238F105E22}"/>
              </a:ext>
            </a:extLst>
          </p:cNvPr>
          <p:cNvSpPr>
            <a:spLocks noGrp="1"/>
          </p:cNvSpPr>
          <p:nvPr>
            <p:ph type="title"/>
          </p:nvPr>
        </p:nvSpPr>
        <p:spPr>
          <a:xfrm>
            <a:off x="999307" y="614278"/>
            <a:ext cx="10696575" cy="468000"/>
          </a:xfrm>
        </p:spPr>
        <p:txBody>
          <a:bodyPr/>
          <a:lstStyle/>
          <a:p>
            <a:r>
              <a:rPr lang="fr-FR" dirty="0">
                <a:solidFill>
                  <a:srgbClr val="E20613"/>
                </a:solidFill>
              </a:rPr>
              <a:t>Intracting </a:t>
            </a:r>
            <a:r>
              <a:rPr lang="fr-FR" dirty="0">
                <a:solidFill>
                  <a:srgbClr val="E20613"/>
                </a:solidFill>
                <a:latin typeface="+mn-lt"/>
              </a:rPr>
              <a:t>modèle actuel </a:t>
            </a:r>
            <a:br>
              <a:rPr lang="fr-FR" sz="3200" dirty="0">
                <a:solidFill>
                  <a:srgbClr val="FF0000"/>
                </a:solidFill>
              </a:rPr>
            </a:br>
            <a:endParaRPr lang="fr-FR" sz="2000" dirty="0"/>
          </a:p>
        </p:txBody>
      </p:sp>
      <p:sp>
        <p:nvSpPr>
          <p:cNvPr id="7" name="Espace réservé du contenu 2">
            <a:extLst>
              <a:ext uri="{FF2B5EF4-FFF2-40B4-BE49-F238E27FC236}">
                <a16:creationId xmlns:a16="http://schemas.microsoft.com/office/drawing/2014/main" id="{7F88F403-135A-4035-8F3C-F40B9F562BDB}"/>
              </a:ext>
            </a:extLst>
          </p:cNvPr>
          <p:cNvSpPr>
            <a:spLocks noGrp="1"/>
          </p:cNvSpPr>
          <p:nvPr>
            <p:ph type="body" sz="quarter" idx="13"/>
          </p:nvPr>
        </p:nvSpPr>
        <p:spPr>
          <a:xfrm>
            <a:off x="1000920" y="1676400"/>
            <a:ext cx="10798528" cy="4528457"/>
          </a:xfrm>
        </p:spPr>
        <p:txBody>
          <a:bodyPr>
            <a:normAutofit fontScale="92500" lnSpcReduction="10000"/>
          </a:bodyPr>
          <a:lstStyle/>
          <a:p>
            <a:pPr>
              <a:spcBef>
                <a:spcPts val="600"/>
              </a:spcBef>
            </a:pPr>
            <a:r>
              <a:rPr lang="fr-FR" sz="2400" i="0" dirty="0">
                <a:solidFill>
                  <a:schemeClr val="bg2"/>
                </a:solidFill>
              </a:rPr>
              <a:t>Un </a:t>
            </a:r>
            <a:r>
              <a:rPr lang="fr-FR" sz="2400" b="1" i="0" dirty="0">
                <a:solidFill>
                  <a:srgbClr val="FF0000"/>
                </a:solidFill>
              </a:rPr>
              <a:t>cofinancement des études </a:t>
            </a:r>
            <a:r>
              <a:rPr lang="fr-FR" sz="2400" i="0" dirty="0">
                <a:solidFill>
                  <a:schemeClr val="bg2"/>
                </a:solidFill>
              </a:rPr>
              <a:t>préalables externes = </a:t>
            </a:r>
            <a:r>
              <a:rPr lang="fr-FR" sz="2400" b="1" i="0" dirty="0">
                <a:solidFill>
                  <a:srgbClr val="FF0000"/>
                </a:solidFill>
              </a:rPr>
              <a:t>50%</a:t>
            </a:r>
            <a:r>
              <a:rPr lang="fr-FR" sz="2400" i="0" dirty="0">
                <a:solidFill>
                  <a:schemeClr val="bg2"/>
                </a:solidFill>
              </a:rPr>
              <a:t> du montant </a:t>
            </a:r>
            <a:br>
              <a:rPr lang="fr-FR" sz="2400" i="0" dirty="0">
                <a:solidFill>
                  <a:schemeClr val="bg2"/>
                </a:solidFill>
              </a:rPr>
            </a:br>
            <a:r>
              <a:rPr lang="fr-FR" sz="2400" i="0" dirty="0">
                <a:solidFill>
                  <a:schemeClr val="bg2"/>
                </a:solidFill>
              </a:rPr>
              <a:t>(maximum </a:t>
            </a:r>
            <a:r>
              <a:rPr lang="fr-FR" sz="2400" b="1" i="0" dirty="0">
                <a:solidFill>
                  <a:srgbClr val="FF0000"/>
                </a:solidFill>
              </a:rPr>
              <a:t>50K€</a:t>
            </a:r>
            <a:r>
              <a:rPr lang="fr-FR" sz="2400" i="0" dirty="0">
                <a:solidFill>
                  <a:schemeClr val="bg2"/>
                </a:solidFill>
              </a:rPr>
              <a:t>)</a:t>
            </a:r>
          </a:p>
          <a:p>
            <a:pPr>
              <a:spcBef>
                <a:spcPts val="600"/>
              </a:spcBef>
            </a:pPr>
            <a:endParaRPr lang="fr-FR" sz="2400" i="0" dirty="0">
              <a:solidFill>
                <a:schemeClr val="bg2"/>
              </a:solidFill>
            </a:endParaRPr>
          </a:p>
          <a:p>
            <a:pPr>
              <a:spcBef>
                <a:spcPts val="600"/>
              </a:spcBef>
            </a:pPr>
            <a:r>
              <a:rPr lang="fr-FR" sz="2400" i="0" dirty="0">
                <a:solidFill>
                  <a:schemeClr val="bg2"/>
                </a:solidFill>
              </a:rPr>
              <a:t>Un </a:t>
            </a:r>
            <a:r>
              <a:rPr lang="fr-FR" sz="2400" b="1" i="0" dirty="0">
                <a:solidFill>
                  <a:schemeClr val="tx1"/>
                </a:solidFill>
              </a:rPr>
              <a:t>budget de travaux d’efficacité énergétique </a:t>
            </a:r>
            <a:r>
              <a:rPr lang="fr-FR" sz="2400" i="0" dirty="0">
                <a:solidFill>
                  <a:schemeClr val="bg2"/>
                </a:solidFill>
              </a:rPr>
              <a:t>entre</a:t>
            </a:r>
            <a:r>
              <a:rPr lang="fr-FR" sz="2400" b="1" i="0" dirty="0">
                <a:solidFill>
                  <a:schemeClr val="bg2"/>
                </a:solidFill>
              </a:rPr>
              <a:t> </a:t>
            </a:r>
            <a:r>
              <a:rPr lang="fr-FR" sz="2400" b="1" i="0" dirty="0">
                <a:solidFill>
                  <a:schemeClr val="tx1"/>
                </a:solidFill>
              </a:rPr>
              <a:t>500K€ et 5 M€</a:t>
            </a:r>
            <a:r>
              <a:rPr lang="fr-FR" sz="2400" b="1" i="0" dirty="0">
                <a:solidFill>
                  <a:schemeClr val="bg2"/>
                </a:solidFill>
              </a:rPr>
              <a:t>. </a:t>
            </a:r>
          </a:p>
          <a:p>
            <a:pPr>
              <a:spcBef>
                <a:spcPts val="600"/>
              </a:spcBef>
            </a:pPr>
            <a:r>
              <a:rPr lang="fr-FR" sz="2400" i="0" dirty="0">
                <a:solidFill>
                  <a:schemeClr val="bg2"/>
                </a:solidFill>
              </a:rPr>
              <a:t>Durée de la convention : </a:t>
            </a:r>
            <a:r>
              <a:rPr lang="fr-FR" sz="2400" b="1" i="0" dirty="0">
                <a:solidFill>
                  <a:schemeClr val="tx1"/>
                </a:solidFill>
              </a:rPr>
              <a:t>10 ans maximum</a:t>
            </a:r>
          </a:p>
          <a:p>
            <a:pPr>
              <a:spcBef>
                <a:spcPts val="600"/>
              </a:spcBef>
            </a:pPr>
            <a:r>
              <a:rPr lang="fr-FR" sz="2400" i="0" dirty="0">
                <a:solidFill>
                  <a:schemeClr val="bg2"/>
                </a:solidFill>
              </a:rPr>
              <a:t>Taux fixe : </a:t>
            </a:r>
            <a:r>
              <a:rPr lang="fr-FR" sz="2400" b="1" i="0" dirty="0">
                <a:solidFill>
                  <a:schemeClr val="tx1"/>
                </a:solidFill>
              </a:rPr>
              <a:t>1,85%</a:t>
            </a:r>
          </a:p>
          <a:p>
            <a:pPr>
              <a:spcBef>
                <a:spcPts val="600"/>
              </a:spcBef>
            </a:pPr>
            <a:endParaRPr lang="fr-FR" sz="2400" b="1" i="0" dirty="0">
              <a:solidFill>
                <a:schemeClr val="tx1"/>
              </a:solidFill>
            </a:endParaRPr>
          </a:p>
          <a:p>
            <a:pPr algn="just">
              <a:lnSpc>
                <a:spcPct val="110000"/>
              </a:lnSpc>
              <a:spcBef>
                <a:spcPts val="300"/>
              </a:spcBef>
            </a:pPr>
            <a:r>
              <a:rPr lang="fr-FR" sz="2400" i="0" dirty="0">
                <a:solidFill>
                  <a:schemeClr val="bg2"/>
                </a:solidFill>
              </a:rPr>
              <a:t>Un financement des </a:t>
            </a:r>
            <a:r>
              <a:rPr lang="fr-FR" sz="2400" b="1" i="0" dirty="0">
                <a:solidFill>
                  <a:schemeClr val="tx1"/>
                </a:solidFill>
              </a:rPr>
              <a:t>travaux</a:t>
            </a:r>
            <a:r>
              <a:rPr lang="fr-FR" sz="2400" i="0" dirty="0">
                <a:solidFill>
                  <a:schemeClr val="bg2"/>
                </a:solidFill>
              </a:rPr>
              <a:t> de </a:t>
            </a:r>
            <a:r>
              <a:rPr lang="fr-FR" sz="2400" b="1" i="0" dirty="0">
                <a:solidFill>
                  <a:schemeClr val="tx1"/>
                </a:solidFill>
              </a:rPr>
              <a:t>50% maximum </a:t>
            </a:r>
            <a:r>
              <a:rPr lang="fr-FR" sz="2400" i="0" dirty="0">
                <a:solidFill>
                  <a:schemeClr val="bg2"/>
                </a:solidFill>
              </a:rPr>
              <a:t>en avances remboursables</a:t>
            </a:r>
            <a:endParaRPr lang="fr-FR" sz="2400" b="1" i="0" dirty="0">
              <a:solidFill>
                <a:schemeClr val="tx1"/>
              </a:solidFill>
            </a:endParaRPr>
          </a:p>
          <a:p>
            <a:pPr algn="just">
              <a:lnSpc>
                <a:spcPct val="110000"/>
              </a:lnSpc>
              <a:spcBef>
                <a:spcPts val="300"/>
              </a:spcBef>
            </a:pPr>
            <a:r>
              <a:rPr lang="fr-FR" sz="2400" i="0" dirty="0">
                <a:solidFill>
                  <a:schemeClr val="bg2"/>
                </a:solidFill>
              </a:rPr>
              <a:t>L’abondement</a:t>
            </a:r>
            <a:r>
              <a:rPr lang="fr-FR" sz="2400" b="1" i="0" dirty="0">
                <a:solidFill>
                  <a:schemeClr val="bg2"/>
                </a:solidFill>
              </a:rPr>
              <a:t> </a:t>
            </a:r>
            <a:r>
              <a:rPr lang="fr-FR" sz="2400" i="0" dirty="0">
                <a:solidFill>
                  <a:schemeClr val="bg2"/>
                </a:solidFill>
              </a:rPr>
              <a:t>est effectué selon un </a:t>
            </a:r>
            <a:r>
              <a:rPr lang="fr-FR" sz="2400" b="1" i="0" dirty="0">
                <a:solidFill>
                  <a:schemeClr val="tx1"/>
                </a:solidFill>
              </a:rPr>
              <a:t>planning opérationnel </a:t>
            </a:r>
            <a:r>
              <a:rPr lang="fr-FR" sz="2400" i="0" dirty="0">
                <a:solidFill>
                  <a:schemeClr val="bg2"/>
                </a:solidFill>
              </a:rPr>
              <a:t>et</a:t>
            </a:r>
            <a:r>
              <a:rPr lang="fr-FR" sz="2400" b="1" i="0" dirty="0">
                <a:solidFill>
                  <a:schemeClr val="bg2"/>
                </a:solidFill>
              </a:rPr>
              <a:t> </a:t>
            </a:r>
            <a:r>
              <a:rPr lang="fr-FR" sz="2400" b="1" i="0" dirty="0">
                <a:solidFill>
                  <a:schemeClr val="tx1"/>
                </a:solidFill>
              </a:rPr>
              <a:t>budgétaire</a:t>
            </a:r>
            <a:r>
              <a:rPr lang="fr-FR" sz="2400" b="1" i="0" dirty="0">
                <a:solidFill>
                  <a:schemeClr val="bg2"/>
                </a:solidFill>
              </a:rPr>
              <a:t> </a:t>
            </a:r>
          </a:p>
          <a:p>
            <a:pPr marL="285750" indent="-285750" algn="just">
              <a:lnSpc>
                <a:spcPct val="110000"/>
              </a:lnSpc>
              <a:spcBef>
                <a:spcPts val="300"/>
              </a:spcBef>
              <a:buBlip>
                <a:blip r:embed="rId3"/>
              </a:buBlip>
            </a:pPr>
            <a:r>
              <a:rPr lang="fr-FR" sz="2400" i="0" dirty="0">
                <a:solidFill>
                  <a:schemeClr val="bg2"/>
                </a:solidFill>
              </a:rPr>
              <a:t>La </a:t>
            </a:r>
            <a:r>
              <a:rPr lang="fr-FR" sz="2400" b="1" i="0" dirty="0">
                <a:solidFill>
                  <a:schemeClr val="bg2"/>
                </a:solidFill>
              </a:rPr>
              <a:t>BDT</a:t>
            </a:r>
            <a:r>
              <a:rPr lang="fr-FR" sz="2400" i="0" dirty="0">
                <a:solidFill>
                  <a:schemeClr val="bg2"/>
                </a:solidFill>
              </a:rPr>
              <a:t> libère les sommes en </a:t>
            </a:r>
            <a:r>
              <a:rPr lang="fr-FR" sz="2400" b="1" i="0" dirty="0">
                <a:solidFill>
                  <a:schemeClr val="tx1"/>
                </a:solidFill>
              </a:rPr>
              <a:t>2 étapes</a:t>
            </a:r>
            <a:r>
              <a:rPr lang="fr-FR" sz="2400" i="0" dirty="0">
                <a:solidFill>
                  <a:schemeClr val="bg2"/>
                </a:solidFill>
              </a:rPr>
              <a:t>, pour simplifier la procédure</a:t>
            </a:r>
          </a:p>
          <a:p>
            <a:pPr marL="285750" indent="-285750" algn="just">
              <a:lnSpc>
                <a:spcPct val="110000"/>
              </a:lnSpc>
              <a:spcBef>
                <a:spcPts val="300"/>
              </a:spcBef>
              <a:buBlip>
                <a:blip r:embed="rId3"/>
              </a:buBlip>
            </a:pPr>
            <a:r>
              <a:rPr lang="fr-FR" sz="2400" i="0" dirty="0">
                <a:solidFill>
                  <a:schemeClr val="bg2"/>
                </a:solidFill>
              </a:rPr>
              <a:t>La </a:t>
            </a:r>
            <a:r>
              <a:rPr lang="fr-FR" sz="2400" b="1" i="0" dirty="0">
                <a:solidFill>
                  <a:schemeClr val="bg2"/>
                </a:solidFill>
              </a:rPr>
              <a:t>collectivité </a:t>
            </a:r>
            <a:r>
              <a:rPr lang="fr-FR" sz="2400" i="0" dirty="0">
                <a:solidFill>
                  <a:schemeClr val="bg2"/>
                </a:solidFill>
              </a:rPr>
              <a:t>engage son budget </a:t>
            </a:r>
            <a:r>
              <a:rPr lang="fr-FR" sz="2400" b="1" i="0" dirty="0">
                <a:solidFill>
                  <a:srgbClr val="FF0000"/>
                </a:solidFill>
              </a:rPr>
              <a:t>annuellement</a:t>
            </a:r>
            <a:endParaRPr lang="fr-FR" sz="2400" i="0" dirty="0">
              <a:solidFill>
                <a:schemeClr val="bg2"/>
              </a:solidFill>
            </a:endParaRPr>
          </a:p>
          <a:p>
            <a:pPr marL="285750" indent="-285750" algn="just">
              <a:lnSpc>
                <a:spcPct val="110000"/>
              </a:lnSpc>
              <a:spcBef>
                <a:spcPts val="300"/>
              </a:spcBef>
              <a:buBlip>
                <a:blip r:embed="rId3"/>
              </a:buBlip>
            </a:pPr>
            <a:r>
              <a:rPr lang="fr-FR" sz="2400" i="0" dirty="0">
                <a:solidFill>
                  <a:schemeClr val="bg2"/>
                </a:solidFill>
              </a:rPr>
              <a:t>L’échéancier de </a:t>
            </a:r>
            <a:r>
              <a:rPr lang="fr-FR" sz="2400" b="1" i="0" dirty="0">
                <a:solidFill>
                  <a:srgbClr val="FF0000"/>
                </a:solidFill>
              </a:rPr>
              <a:t>remboursement</a:t>
            </a:r>
            <a:r>
              <a:rPr lang="fr-FR" sz="2400" i="0" dirty="0">
                <a:solidFill>
                  <a:schemeClr val="bg2"/>
                </a:solidFill>
              </a:rPr>
              <a:t> est </a:t>
            </a:r>
            <a:r>
              <a:rPr lang="fr-FR" sz="2400" b="1" i="0" dirty="0">
                <a:solidFill>
                  <a:srgbClr val="FF0000"/>
                </a:solidFill>
              </a:rPr>
              <a:t>calé</a:t>
            </a:r>
            <a:r>
              <a:rPr lang="fr-FR" sz="2400" i="0" dirty="0">
                <a:solidFill>
                  <a:srgbClr val="FF0000"/>
                </a:solidFill>
              </a:rPr>
              <a:t> </a:t>
            </a:r>
            <a:r>
              <a:rPr lang="fr-FR" sz="2400" b="1" i="0" dirty="0">
                <a:solidFill>
                  <a:srgbClr val="FF0000"/>
                </a:solidFill>
              </a:rPr>
              <a:t>sur</a:t>
            </a:r>
            <a:r>
              <a:rPr lang="fr-FR" sz="2400" i="0" dirty="0">
                <a:solidFill>
                  <a:srgbClr val="FF0000"/>
                </a:solidFill>
              </a:rPr>
              <a:t> </a:t>
            </a:r>
            <a:r>
              <a:rPr lang="fr-FR" sz="2400" b="1" i="0" dirty="0">
                <a:solidFill>
                  <a:srgbClr val="FF0000"/>
                </a:solidFill>
              </a:rPr>
              <a:t>les</a:t>
            </a:r>
            <a:r>
              <a:rPr lang="fr-FR" sz="2400" i="0" dirty="0">
                <a:solidFill>
                  <a:srgbClr val="FF0000"/>
                </a:solidFill>
              </a:rPr>
              <a:t> </a:t>
            </a:r>
            <a:r>
              <a:rPr lang="fr-FR" sz="2400" b="1" i="0" dirty="0">
                <a:solidFill>
                  <a:srgbClr val="FF0000"/>
                </a:solidFill>
              </a:rPr>
              <a:t>économies</a:t>
            </a:r>
            <a:r>
              <a:rPr lang="fr-FR" sz="2400" i="0" dirty="0">
                <a:solidFill>
                  <a:srgbClr val="FF0000"/>
                </a:solidFill>
              </a:rPr>
              <a:t> </a:t>
            </a:r>
            <a:endParaRPr lang="fr-FR" sz="2400" i="0" dirty="0">
              <a:solidFill>
                <a:schemeClr val="bg2"/>
              </a:solidFill>
            </a:endParaRPr>
          </a:p>
        </p:txBody>
      </p:sp>
      <p:sp>
        <p:nvSpPr>
          <p:cNvPr id="2" name="Espace réservé du numéro de diapositive 1">
            <a:extLst>
              <a:ext uri="{FF2B5EF4-FFF2-40B4-BE49-F238E27FC236}">
                <a16:creationId xmlns:a16="http://schemas.microsoft.com/office/drawing/2014/main" id="{AA262A12-9196-49BB-9B2C-905F7451B23A}"/>
              </a:ext>
            </a:extLst>
          </p:cNvPr>
          <p:cNvSpPr>
            <a:spLocks noGrp="1"/>
          </p:cNvSpPr>
          <p:nvPr>
            <p:ph type="sldNum" sz="quarter" idx="12"/>
          </p:nvPr>
        </p:nvSpPr>
        <p:spPr/>
        <p:txBody>
          <a:bodyPr/>
          <a:lstStyle/>
          <a:p>
            <a:fld id="{FF67EF60-D3B0-409C-88CD-C39F952AE724}" type="slidenum">
              <a:rPr lang="fr-FR" smtClean="0"/>
              <a:t>9</a:t>
            </a:fld>
            <a:endParaRPr lang="fr-FR"/>
          </a:p>
        </p:txBody>
      </p:sp>
      <p:sp>
        <p:nvSpPr>
          <p:cNvPr id="8" name="Espace réservé du texte 1">
            <a:extLst>
              <a:ext uri="{FF2B5EF4-FFF2-40B4-BE49-F238E27FC236}">
                <a16:creationId xmlns:a16="http://schemas.microsoft.com/office/drawing/2014/main" id="{967D9513-C21F-4A20-A0EA-1DBB8D004A91}"/>
              </a:ext>
            </a:extLst>
          </p:cNvPr>
          <p:cNvSpPr>
            <a:spLocks noGrp="1"/>
          </p:cNvSpPr>
          <p:nvPr>
            <p:ph type="body" idx="1"/>
          </p:nvPr>
        </p:nvSpPr>
        <p:spPr>
          <a:xfrm>
            <a:off x="999307" y="1122025"/>
            <a:ext cx="10696575" cy="360000"/>
          </a:xfrm>
        </p:spPr>
        <p:txBody>
          <a:bodyPr/>
          <a:lstStyle/>
          <a:p>
            <a:r>
              <a:rPr lang="fr-FR" sz="2000" dirty="0">
                <a:solidFill>
                  <a:srgbClr val="E20613"/>
                </a:solidFill>
                <a:ea typeface="+mj-ea"/>
                <a:cs typeface="+mj-cs"/>
              </a:rPr>
              <a:t>Accompagnement financier BDT (hors prêts MLT)</a:t>
            </a:r>
            <a:endParaRPr lang="fr-FR" sz="2400" i="1" dirty="0">
              <a:solidFill>
                <a:srgbClr val="FF0000"/>
              </a:solidFill>
            </a:endParaRPr>
          </a:p>
        </p:txBody>
      </p:sp>
      <p:sp>
        <p:nvSpPr>
          <p:cNvPr id="9" name="Espace réservé du pied de page 2">
            <a:extLst>
              <a:ext uri="{FF2B5EF4-FFF2-40B4-BE49-F238E27FC236}">
                <a16:creationId xmlns:a16="http://schemas.microsoft.com/office/drawing/2014/main" id="{B12DAF00-0026-4FDF-92BD-ECA78C4E6A1D}"/>
              </a:ext>
            </a:extLst>
          </p:cNvPr>
          <p:cNvSpPr>
            <a:spLocks noGrp="1"/>
          </p:cNvSpPr>
          <p:nvPr>
            <p:ph type="ftr" sz="quarter" idx="11"/>
          </p:nvPr>
        </p:nvSpPr>
        <p:spPr>
          <a:xfrm>
            <a:off x="2839640" y="6828262"/>
            <a:ext cx="5040000" cy="180000"/>
          </a:xfrm>
        </p:spPr>
        <p:txBody>
          <a:bodyPr/>
          <a:lstStyle/>
          <a:p>
            <a:r>
              <a:rPr lang="fr-FR" dirty="0"/>
              <a:t>Intracting mutualisé - Efficacité énergétique des bâtiments </a:t>
            </a:r>
          </a:p>
        </p:txBody>
      </p:sp>
    </p:spTree>
    <p:extLst>
      <p:ext uri="{BB962C8B-B14F-4D97-AF65-F5344CB8AC3E}">
        <p14:creationId xmlns:p14="http://schemas.microsoft.com/office/powerpoint/2010/main" val="2817121655"/>
      </p:ext>
    </p:extLst>
  </p:cSld>
  <p:clrMapOvr>
    <a:masterClrMapping/>
  </p:clrMapOvr>
</p:sld>
</file>

<file path=ppt/theme/theme1.xml><?xml version="1.0" encoding="utf-8"?>
<a:theme xmlns:a="http://schemas.openxmlformats.org/drawingml/2006/main" name="Banque des Territoires">
  <a:themeElements>
    <a:clrScheme name="Banque des Territoires">
      <a:dk1>
        <a:srgbClr val="E20613"/>
      </a:dk1>
      <a:lt1>
        <a:sysClr val="window" lastClr="FFFFFF"/>
      </a:lt1>
      <a:dk2>
        <a:srgbClr val="82746C"/>
      </a:dk2>
      <a:lt2>
        <a:srgbClr val="000000"/>
      </a:lt2>
      <a:accent1>
        <a:srgbClr val="61C1D7"/>
      </a:accent1>
      <a:accent2>
        <a:srgbClr val="9B7EB6"/>
      </a:accent2>
      <a:accent3>
        <a:srgbClr val="ACCA53"/>
      </a:accent3>
      <a:accent4>
        <a:srgbClr val="FFDE53"/>
      </a:accent4>
      <a:accent5>
        <a:srgbClr val="E20613"/>
      </a:accent5>
      <a:accent6>
        <a:srgbClr val="82746C"/>
      </a:accent6>
      <a:hlink>
        <a:srgbClr val="E20613"/>
      </a:hlink>
      <a:folHlink>
        <a:srgbClr val="8274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T-Template-PowerPoint-v4.potx" id="{3159DFD4-B29C-41B5-B1A0-BCC5F9DAC5DD}" vid="{83E829BF-3AA7-45F9-883D-FE3354AF8E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BANQUE_TERRITOIRES_PTT_EXE</Template>
  <TotalTime>363</TotalTime>
  <Words>1433</Words>
  <Application>Microsoft Office PowerPoint</Application>
  <PresentationFormat>Personnalisé</PresentationFormat>
  <Paragraphs>251</Paragraphs>
  <Slides>15</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Arial Black</vt:lpstr>
      <vt:lpstr>Calibri</vt:lpstr>
      <vt:lpstr>Verdana</vt:lpstr>
      <vt:lpstr>Wingdings</vt:lpstr>
      <vt:lpstr>Work Sans SemiBold</vt:lpstr>
      <vt:lpstr>Banque des Territoires</vt:lpstr>
      <vt:lpstr>GT  FNCCR-BDT</vt:lpstr>
      <vt:lpstr>Les 3 principaux flux financiers du dispositif intracting</vt:lpstr>
      <vt:lpstr>Les éléments fondamentaux du dispositif intracting</vt:lpstr>
      <vt:lpstr>Exemples de bouquets de travaux</vt:lpstr>
      <vt:lpstr>Une évolution réglementaire dans la loi Energie-Climat</vt:lpstr>
      <vt:lpstr>Mutualisation technique (SDE) et intracting individualisé (CL)</vt:lpstr>
      <vt:lpstr>Mutualisation technique (SDE) et intracting individualisé (CL)</vt:lpstr>
      <vt:lpstr>Mutualisation technique et financière (SDE)</vt:lpstr>
      <vt:lpstr>Intracting modèle actuel  </vt:lpstr>
      <vt:lpstr>Intracting modèle Performance </vt:lpstr>
      <vt:lpstr>Intracting modèle Performance</vt:lpstr>
      <vt:lpstr>Intracting modèle Sécurisé</vt:lpstr>
      <vt:lpstr>Schéma de l’Intracting modèle Sécurisé</vt:lpstr>
      <vt:lpstr>Exemples de bouquets de travaux</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 [Arial bold 35 pt]</dc:title>
  <dc:creator>Debeure-Revest, Agnes</dc:creator>
  <cp:lastModifiedBy>Hadrien SEROUGNE</cp:lastModifiedBy>
  <cp:revision>47</cp:revision>
  <dcterms:created xsi:type="dcterms:W3CDTF">2019-01-31T10:52:58Z</dcterms:created>
  <dcterms:modified xsi:type="dcterms:W3CDTF">2020-05-14T08:10:16Z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6b0da4-3db3-477f-aae7-ffa237cfc891_Enabled">
    <vt:lpwstr>True</vt:lpwstr>
  </property>
  <property fmtid="{D5CDD505-2E9C-101B-9397-08002B2CF9AE}" pid="3" name="MSIP_Label_526b0da4-3db3-477f-aae7-ffa237cfc891_SiteId">
    <vt:lpwstr>6eab6365-8194-49c6-a4d0-e2d1a0fbeb74</vt:lpwstr>
  </property>
  <property fmtid="{D5CDD505-2E9C-101B-9397-08002B2CF9AE}" pid="4" name="MSIP_Label_526b0da4-3db3-477f-aae7-ffa237cfc891_Owner">
    <vt:lpwstr>Agnes.Debeure-Revest@caissedesdepots.fr</vt:lpwstr>
  </property>
  <property fmtid="{D5CDD505-2E9C-101B-9397-08002B2CF9AE}" pid="5" name="MSIP_Label_526b0da4-3db3-477f-aae7-ffa237cfc891_SetDate">
    <vt:lpwstr>2019-01-31T10:53:17.0008878Z</vt:lpwstr>
  </property>
  <property fmtid="{D5CDD505-2E9C-101B-9397-08002B2CF9AE}" pid="6" name="MSIP_Label_526b0da4-3db3-477f-aae7-ffa237cfc891_Name">
    <vt:lpwstr>CDC-Interne</vt:lpwstr>
  </property>
  <property fmtid="{D5CDD505-2E9C-101B-9397-08002B2CF9AE}" pid="7" name="MSIP_Label_526b0da4-3db3-477f-aae7-ffa237cfc891_Application">
    <vt:lpwstr>Microsoft Azure Information Protection</vt:lpwstr>
  </property>
  <property fmtid="{D5CDD505-2E9C-101B-9397-08002B2CF9AE}" pid="8" name="MSIP_Label_526b0da4-3db3-477f-aae7-ffa237cfc891_Extended_MSFT_Method">
    <vt:lpwstr>Automatic</vt:lpwstr>
  </property>
  <property fmtid="{D5CDD505-2E9C-101B-9397-08002B2CF9AE}" pid="9" name="MSIP_Label_1387ec98-8aff-418c-9455-dc857e1ea7dc_Enabled">
    <vt:lpwstr>True</vt:lpwstr>
  </property>
  <property fmtid="{D5CDD505-2E9C-101B-9397-08002B2CF9AE}" pid="10" name="MSIP_Label_1387ec98-8aff-418c-9455-dc857e1ea7dc_SiteId">
    <vt:lpwstr>6eab6365-8194-49c6-a4d0-e2d1a0fbeb74</vt:lpwstr>
  </property>
  <property fmtid="{D5CDD505-2E9C-101B-9397-08002B2CF9AE}" pid="11" name="MSIP_Label_1387ec98-8aff-418c-9455-dc857e1ea7dc_SetDate">
    <vt:lpwstr>2019-01-31T10:53:17.0008878Z</vt:lpwstr>
  </property>
  <property fmtid="{D5CDD505-2E9C-101B-9397-08002B2CF9AE}" pid="12" name="MSIP_Label_1387ec98-8aff-418c-9455-dc857e1ea7dc_Name">
    <vt:lpwstr>Avec marquage</vt:lpwstr>
  </property>
  <property fmtid="{D5CDD505-2E9C-101B-9397-08002B2CF9AE}" pid="13" name="MSIP_Label_1387ec98-8aff-418c-9455-dc857e1ea7dc_Extended_MSFT_Method">
    <vt:lpwstr>Automatic</vt:lpwstr>
  </property>
  <property fmtid="{D5CDD505-2E9C-101B-9397-08002B2CF9AE}" pid="14" name="Sensitivity">
    <vt:lpwstr>CDC-Interne Avec marquage</vt:lpwstr>
  </property>
</Properties>
</file>